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147375659" r:id="rId5"/>
    <p:sldId id="16670837" r:id="rId6"/>
    <p:sldId id="2147375653" r:id="rId7"/>
    <p:sldId id="2147375651" r:id="rId8"/>
    <p:sldId id="2147375652" r:id="rId9"/>
    <p:sldId id="2147375655" r:id="rId10"/>
    <p:sldId id="2147375654" r:id="rId11"/>
    <p:sldId id="2147375641" r:id="rId12"/>
    <p:sldId id="2147375658" r:id="rId13"/>
    <p:sldId id="2147375660" r:id="rId14"/>
    <p:sldId id="2147375661" r:id="rId15"/>
    <p:sldId id="2147375657" r:id="rId16"/>
    <p:sldId id="2147375645" r:id="rId17"/>
    <p:sldId id="2147375640" r:id="rId18"/>
    <p:sldId id="2147375649" r:id="rId19"/>
    <p:sldId id="16670831" r:id="rId20"/>
    <p:sldId id="2147375636" r:id="rId21"/>
    <p:sldId id="3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arnabas" userId="f1395b24-002e-4adf-9b51-25592a8dfc21" providerId="ADAL" clId="{5E5E9E20-F604-4541-8373-DB1E91FA7885}"/>
    <pc:docChg chg="modSld">
      <pc:chgData name="David Barnabas" userId="f1395b24-002e-4adf-9b51-25592a8dfc21" providerId="ADAL" clId="{5E5E9E20-F604-4541-8373-DB1E91FA7885}" dt="2024-05-31T06:40:02.784" v="1" actId="20577"/>
      <pc:docMkLst>
        <pc:docMk/>
      </pc:docMkLst>
      <pc:sldChg chg="modSp">
        <pc:chgData name="David Barnabas" userId="f1395b24-002e-4adf-9b51-25592a8dfc21" providerId="ADAL" clId="{5E5E9E20-F604-4541-8373-DB1E91FA7885}" dt="2024-05-31T06:40:02.784" v="1" actId="20577"/>
        <pc:sldMkLst>
          <pc:docMk/>
          <pc:sldMk cId="2448803334" sldId="2147375652"/>
        </pc:sldMkLst>
        <pc:spChg chg="mod">
          <ac:chgData name="David Barnabas" userId="f1395b24-002e-4adf-9b51-25592a8dfc21" providerId="ADAL" clId="{5E5E9E20-F604-4541-8373-DB1E91FA7885}" dt="2024-05-31T06:40:02.784" v="1" actId="20577"/>
          <ac:spMkLst>
            <pc:docMk/>
            <pc:sldMk cId="2448803334" sldId="2147375652"/>
            <ac:spMk id="9" creationId="{117E9DD4-3F39-4039-8FE5-D07586B5DC8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510026198006261E-2"/>
          <c:y val="3.7665270257907134E-2"/>
          <c:w val="0.94045293556824172"/>
          <c:h val="0.83581011937568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# of HIV Testers</c:v>
                </c:pt>
              </c:strCache>
            </c:strRef>
          </c:tx>
          <c:spPr>
            <a:ln w="222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lt1"/>
              </a:solidFill>
              <a:ln w="15875">
                <a:solidFill>
                  <a:schemeClr val="accent5">
                    <a:lumMod val="50000"/>
                  </a:schemeClr>
                </a:solidFill>
                <a:round/>
              </a:ln>
              <a:effectLst/>
            </c:spPr>
          </c:marker>
          <c:dLbls>
            <c:spPr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Sheet1!$C$4:$K$5</c:f>
              <c:strCache>
                <c:ptCount val="9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</c:strCache>
            </c:strRef>
          </c:cat>
          <c:val>
            <c:numRef>
              <c:f>Sheet1!$C$6:$K$6</c:f>
              <c:numCache>
                <c:formatCode>#,##0</c:formatCode>
                <c:ptCount val="9"/>
                <c:pt idx="0" formatCode="General">
                  <c:v>520</c:v>
                </c:pt>
                <c:pt idx="1">
                  <c:v>2210</c:v>
                </c:pt>
                <c:pt idx="2">
                  <c:v>2520</c:v>
                </c:pt>
                <c:pt idx="3">
                  <c:v>3265</c:v>
                </c:pt>
                <c:pt idx="4">
                  <c:v>2980</c:v>
                </c:pt>
                <c:pt idx="5">
                  <c:v>2200</c:v>
                </c:pt>
                <c:pt idx="6">
                  <c:v>2451</c:v>
                </c:pt>
                <c:pt idx="7">
                  <c:v>2763</c:v>
                </c:pt>
                <c:pt idx="8">
                  <c:v>2763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335-47AC-BF1D-7FB279485095}"/>
            </c:ext>
          </c:extLst>
        </c:ser>
        <c:ser>
          <c:idx val="1"/>
          <c:order val="1"/>
          <c:tx>
            <c:strRef>
              <c:f>Sheet1!$B$7</c:f>
              <c:strCache>
                <c:ptCount val="1"/>
                <c:pt idx="0">
                  <c:v># of Testing Points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15875">
                <a:solidFill>
                  <a:schemeClr val="accent2"/>
                </a:solidFill>
                <a:round/>
              </a:ln>
              <a:effectLst/>
            </c:spPr>
          </c:marker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Sheet1!$C$4:$K$5</c:f>
              <c:strCache>
                <c:ptCount val="9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</c:strCache>
            </c:strRef>
          </c:cat>
          <c:val>
            <c:numRef>
              <c:f>Sheet1!$C$7:$K$7</c:f>
              <c:numCache>
                <c:formatCode>#,##0</c:formatCode>
                <c:ptCount val="9"/>
                <c:pt idx="0" formatCode="General">
                  <c:v>278</c:v>
                </c:pt>
                <c:pt idx="1">
                  <c:v>1256</c:v>
                </c:pt>
                <c:pt idx="2">
                  <c:v>1663</c:v>
                </c:pt>
                <c:pt idx="3">
                  <c:v>2316</c:v>
                </c:pt>
                <c:pt idx="4">
                  <c:v>2563</c:v>
                </c:pt>
                <c:pt idx="5">
                  <c:v>1613</c:v>
                </c:pt>
                <c:pt idx="6">
                  <c:v>1834</c:v>
                </c:pt>
                <c:pt idx="7">
                  <c:v>1861</c:v>
                </c:pt>
                <c:pt idx="8">
                  <c:v>1872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335-47AC-BF1D-7FB2794850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0819392"/>
        <c:axId val="1290814400"/>
      </c:lineChart>
      <c:catAx>
        <c:axId val="1290819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814400"/>
        <c:crosses val="autoZero"/>
        <c:auto val="1"/>
        <c:lblAlgn val="ctr"/>
        <c:lblOffset val="100"/>
        <c:noMultiLvlLbl val="0"/>
      </c:catAx>
      <c:valAx>
        <c:axId val="129081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8193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# HIV Postive clients retested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Sheet1!$E$6:$E$15</c:f>
              <c:numCache>
                <c:formatCode>General</c:formatCode>
                <c:ptCount val="10"/>
                <c:pt idx="0">
                  <c:v>0</c:v>
                </c:pt>
                <c:pt idx="1">
                  <c:v>2458</c:v>
                </c:pt>
                <c:pt idx="2" formatCode="_(* #,##0_);_(* \(#,##0\);_(* &quot;-&quot;??_);_(@_)">
                  <c:v>43734</c:v>
                </c:pt>
                <c:pt idx="3" formatCode="_(* #,##0_);_(* \(#,##0\);_(* &quot;-&quot;??_);_(@_)">
                  <c:v>49144</c:v>
                </c:pt>
                <c:pt idx="4" formatCode="_(* #,##0_);_(* \(#,##0\);_(* &quot;-&quot;??_);_(@_)">
                  <c:v>118726</c:v>
                </c:pt>
                <c:pt idx="5" formatCode="_(* #,##0_);_(* \(#,##0\);_(* &quot;-&quot;??_);_(@_)">
                  <c:v>204050</c:v>
                </c:pt>
                <c:pt idx="6" formatCode="_(* #,##0_);_(* \(#,##0\);_(* &quot;-&quot;??_);_(@_)">
                  <c:v>176354</c:v>
                </c:pt>
                <c:pt idx="7" formatCode="_(* #,##0_);_(* \(#,##0\);_(* &quot;-&quot;??_);_(@_)">
                  <c:v>106997</c:v>
                </c:pt>
                <c:pt idx="8" formatCode="_(* #,##0_);_(* \(#,##0\);_(* &quot;-&quot;??_);_(@_)">
                  <c:v>29482</c:v>
                </c:pt>
                <c:pt idx="9" formatCode="_(* #,##0_);_(* \(#,##0\);_(* &quot;-&quot;??_);_(@_)">
                  <c:v>730945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2-4E9F-AC94-34A718BE5980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# of HIV Clients with Concordant results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Sheet1!$F$6:$F$15</c:f>
              <c:numCache>
                <c:formatCode>General</c:formatCode>
                <c:ptCount val="10"/>
                <c:pt idx="0">
                  <c:v>0</c:v>
                </c:pt>
                <c:pt idx="1">
                  <c:v>2450</c:v>
                </c:pt>
                <c:pt idx="2" formatCode="_(* #,##0_);_(* \(#,##0\);_(* &quot;-&quot;??_);_(@_)">
                  <c:v>43701</c:v>
                </c:pt>
                <c:pt idx="3" formatCode="_(* #,##0_);_(* \(#,##0\);_(* &quot;-&quot;??_);_(@_)">
                  <c:v>49115</c:v>
                </c:pt>
                <c:pt idx="4" formatCode="_(* #,##0_);_(* \(#,##0\);_(* &quot;-&quot;??_);_(@_)">
                  <c:v>118697</c:v>
                </c:pt>
                <c:pt idx="5" formatCode="_(* #,##0_);_(* \(#,##0\);_(* &quot;-&quot;??_);_(@_)">
                  <c:v>204012</c:v>
                </c:pt>
                <c:pt idx="6" formatCode="_(* #,##0_);_(* \(#,##0\);_(* &quot;-&quot;??_);_(@_)">
                  <c:v>176330</c:v>
                </c:pt>
                <c:pt idx="7" formatCode="_(* #,##0_);_(* \(#,##0\);_(* &quot;-&quot;??_);_(@_)">
                  <c:v>106649</c:v>
                </c:pt>
                <c:pt idx="8" formatCode="_(* #,##0_);_(* \(#,##0\);_(* &quot;-&quot;??_);_(@_)">
                  <c:v>29465</c:v>
                </c:pt>
                <c:pt idx="9" formatCode="_(* #,##0_);_(* \(#,##0\);_(* &quot;-&quot;??_);_(@_)">
                  <c:v>730419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B2-4E9F-AC94-34A718BE5980}"/>
            </c:ext>
          </c:extLst>
        </c:ser>
        <c:ser>
          <c:idx val="2"/>
          <c:order val="2"/>
          <c:tx>
            <c:strRef>
              <c:f>Sheet1!$G$5</c:f>
              <c:strCache>
                <c:ptCount val="1"/>
                <c:pt idx="0">
                  <c:v># Clients with discordant results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B2-4E9F-AC94-34A718BE5980}"/>
                </c:ext>
              </c:extLst>
            </c:dLbl>
            <c:spPr>
              <a:solidFill>
                <a:srgbClr val="808080">
                  <a:lumMod val="40000"/>
                  <a:lumOff val="60000"/>
                </a:srgbClr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Sheet1!$G$6:$G$15</c:f>
              <c:numCache>
                <c:formatCode>General</c:formatCode>
                <c:ptCount val="10"/>
                <c:pt idx="0">
                  <c:v>0</c:v>
                </c:pt>
                <c:pt idx="1">
                  <c:v>8</c:v>
                </c:pt>
                <c:pt idx="2">
                  <c:v>35</c:v>
                </c:pt>
                <c:pt idx="3">
                  <c:v>29</c:v>
                </c:pt>
                <c:pt idx="4">
                  <c:v>29</c:v>
                </c:pt>
                <c:pt idx="5">
                  <c:v>38</c:v>
                </c:pt>
                <c:pt idx="6">
                  <c:v>24</c:v>
                </c:pt>
                <c:pt idx="7">
                  <c:v>348</c:v>
                </c:pt>
                <c:pt idx="8">
                  <c:v>17</c:v>
                </c:pt>
                <c:pt idx="9" formatCode="_(* #,##0_);_(* \(#,##0\);_(* &quot;-&quot;??_);_(@_)">
                  <c:v>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B2-4E9F-AC94-34A718BE5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2897408"/>
        <c:axId val="102916688"/>
      </c:barChart>
      <c:lineChart>
        <c:grouping val="stacked"/>
        <c:varyColors val="0"/>
        <c:ser>
          <c:idx val="3"/>
          <c:order val="3"/>
          <c:tx>
            <c:strRef>
              <c:f>Sheet1!$H$5</c:f>
              <c:strCache>
                <c:ptCount val="1"/>
                <c:pt idx="0">
                  <c:v>% Clients with Concordant Result</c:v>
                </c:pt>
              </c:strCache>
            </c:strRef>
          </c:tx>
          <c:spPr>
            <a:ln w="222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 w="15875">
                <a:solidFill>
                  <a:srgbClr val="00B050"/>
                </a:solidFill>
                <a:round/>
              </a:ln>
              <a:effectLst/>
            </c:spPr>
          </c:marker>
          <c:dPt>
            <c:idx val="1"/>
            <c:marker>
              <c:symbol val="circle"/>
              <c:size val="6"/>
              <c:spPr>
                <a:solidFill>
                  <a:schemeClr val="accent6">
                    <a:lumMod val="75000"/>
                  </a:schemeClr>
                </a:solidFill>
                <a:ln w="15875">
                  <a:solidFill>
                    <a:srgbClr val="00B050"/>
                  </a:solidFill>
                  <a:round/>
                </a:ln>
                <a:effectLst/>
              </c:spPr>
            </c:marker>
            <c:bubble3D val="0"/>
            <c:spPr>
              <a:ln w="2222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B2-4E9F-AC94-34A718BE598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B2-4E9F-AC94-34A718BE5980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Sheet1!$H$6:$H$15</c:f>
              <c:numCache>
                <c:formatCode>0.0%</c:formatCode>
                <c:ptCount val="10"/>
                <c:pt idx="0">
                  <c:v>0</c:v>
                </c:pt>
                <c:pt idx="1">
                  <c:v>0.99674532139951177</c:v>
                </c:pt>
                <c:pt idx="2">
                  <c:v>0.99924543833173274</c:v>
                </c:pt>
                <c:pt idx="3">
                  <c:v>0.99940989744424547</c:v>
                </c:pt>
                <c:pt idx="4">
                  <c:v>0.99975574010747437</c:v>
                </c:pt>
                <c:pt idx="5">
                  <c:v>0.99981377113452585</c:v>
                </c:pt>
                <c:pt idx="6">
                  <c:v>0.99986391008993269</c:v>
                </c:pt>
                <c:pt idx="7">
                  <c:v>0.99674757236184197</c:v>
                </c:pt>
                <c:pt idx="8">
                  <c:v>0.99942337697578187</c:v>
                </c:pt>
                <c:pt idx="9">
                  <c:v>0.99928038361299409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EEB2-4E9F-AC94-34A718BE5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629311"/>
        <c:axId val="1766524479"/>
        <c:extLst/>
      </c:lineChart>
      <c:catAx>
        <c:axId val="1312897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16688"/>
        <c:crosses val="autoZero"/>
        <c:auto val="1"/>
        <c:lblAlgn val="ctr"/>
        <c:lblOffset val="100"/>
        <c:noMultiLvlLbl val="0"/>
      </c:catAx>
      <c:valAx>
        <c:axId val="10291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effectLst/>
                  </a:rPr>
                  <a:t>Number (#) of clients  with HIV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897408"/>
        <c:crosses val="autoZero"/>
        <c:crossBetween val="between"/>
      </c:valAx>
      <c:valAx>
        <c:axId val="1766524479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629311"/>
        <c:crosses val="max"/>
        <c:crossBetween val="between"/>
      </c:valAx>
      <c:catAx>
        <c:axId val="17666293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6524479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6570B8-CAE8-4D9D-B8CD-636583806173}" type="doc">
      <dgm:prSet loTypeId="urn:microsoft.com/office/officeart/2005/8/layout/h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D6F61D-636C-4659-95E5-37E3814A8F25}">
      <dgm:prSet phldrT="[Text]" custT="1"/>
      <dgm:spPr>
        <a:xfrm>
          <a:off x="505663" y="3218655"/>
          <a:ext cx="2020167" cy="803353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EIAs</a:t>
          </a:r>
        </a:p>
        <a:p>
          <a:pPr>
            <a:buNone/>
          </a:pPr>
          <a:r>
            <a:rPr lang="en-US" sz="1800" i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ELISA and Western Blot</a:t>
          </a:r>
        </a:p>
      </dgm:t>
    </dgm:pt>
    <dgm:pt modelId="{4ABD1695-3D76-41F1-BEEA-B18A64FF8A16}" type="parTrans" cxnId="{728F3594-00ED-4122-87E0-B86804359975}">
      <dgm:prSet/>
      <dgm:spPr/>
      <dgm:t>
        <a:bodyPr/>
        <a:lstStyle/>
        <a:p>
          <a:endParaRPr lang="en-US"/>
        </a:p>
      </dgm:t>
    </dgm:pt>
    <dgm:pt modelId="{830D1FD5-440E-49C8-AE62-43B83EFF2761}" type="sibTrans" cxnId="{728F3594-00ED-4122-87E0-B86804359975}">
      <dgm:prSet/>
      <dgm:spPr>
        <a:xfrm>
          <a:off x="1296174" y="2272136"/>
          <a:ext cx="2369059" cy="2369059"/>
        </a:xfrm>
        <a:prstGeom prst="leftCircularArrow">
          <a:avLst>
            <a:gd name="adj1" fmla="val 2578"/>
            <a:gd name="adj2" fmla="val 312974"/>
            <a:gd name="adj3" fmla="val 2042099"/>
            <a:gd name="adj4" fmla="val 8978104"/>
            <a:gd name="adj5" fmla="val 3007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06F1D15-16A4-44A7-BDF9-B207BE87C7D8}">
      <dgm:prSet phldrT="[Text]" custT="1"/>
      <dgm:spPr>
        <a:xfrm>
          <a:off x="621" y="1745840"/>
          <a:ext cx="2272687" cy="1874492"/>
        </a:xfrm>
        <a:prstGeom prst="roundRect">
          <a:avLst>
            <a:gd name="adj" fmla="val 10000"/>
          </a:avLst>
        </a:prstGeom>
        <a:solidFill>
          <a:srgbClr val="4472C4">
            <a:lumMod val="20000"/>
            <a:lumOff val="80000"/>
          </a:srgbClr>
        </a:solidFill>
        <a:ln w="28575" cap="flat" cmpd="sng" algn="ctr">
          <a:solidFill>
            <a:srgbClr val="5B9BD5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Laboratory-based</a:t>
          </a:r>
        </a:p>
      </dgm:t>
    </dgm:pt>
    <dgm:pt modelId="{76CA7217-8E4C-404D-88F3-D98065539862}" type="parTrans" cxnId="{8DA2551E-33BC-4D3D-BED9-F15019FB8BF1}">
      <dgm:prSet/>
      <dgm:spPr/>
      <dgm:t>
        <a:bodyPr/>
        <a:lstStyle/>
        <a:p>
          <a:endParaRPr lang="en-US"/>
        </a:p>
      </dgm:t>
    </dgm:pt>
    <dgm:pt modelId="{14366870-8E95-40C0-9345-F5665468A5E5}" type="sibTrans" cxnId="{8DA2551E-33BC-4D3D-BED9-F15019FB8BF1}">
      <dgm:prSet/>
      <dgm:spPr/>
      <dgm:t>
        <a:bodyPr/>
        <a:lstStyle/>
        <a:p>
          <a:endParaRPr lang="en-US"/>
        </a:p>
      </dgm:t>
    </dgm:pt>
    <dgm:pt modelId="{107BE2CF-B572-45B2-AEA3-3358D5B0F96D}">
      <dgm:prSet phldrT="[Text]" custT="1"/>
      <dgm:spPr>
        <a:xfrm>
          <a:off x="3321677" y="1344163"/>
          <a:ext cx="2020167" cy="803353"/>
        </a:xfrm>
        <a:prstGeom prst="roundRect">
          <a:avLst>
            <a:gd name="adj" fmla="val 1000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Cold-Chain RTK</a:t>
          </a:r>
          <a:r>
            <a:rPr lang="en-US" sz="20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1800" i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Capillus</a:t>
          </a:r>
          <a:r>
            <a:rPr lang="en-US" sz="1800" i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and Genie II</a:t>
          </a:r>
          <a:endParaRPr lang="en-US" sz="2000" i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235B91D-4A50-400C-A825-9EDA95F1678B}" type="parTrans" cxnId="{1CCCE8C2-E8A5-4283-B98C-01346B1A3D6A}">
      <dgm:prSet/>
      <dgm:spPr/>
      <dgm:t>
        <a:bodyPr/>
        <a:lstStyle/>
        <a:p>
          <a:endParaRPr lang="en-US"/>
        </a:p>
      </dgm:t>
    </dgm:pt>
    <dgm:pt modelId="{71018FDF-4921-4888-821A-2CF79DB06ED2}" type="sibTrans" cxnId="{1CCCE8C2-E8A5-4283-B98C-01346B1A3D6A}">
      <dgm:prSet/>
      <dgm:spPr>
        <a:xfrm>
          <a:off x="4100802" y="638460"/>
          <a:ext cx="2659254" cy="2659254"/>
        </a:xfrm>
        <a:prstGeom prst="circularArrow">
          <a:avLst>
            <a:gd name="adj1" fmla="val 2296"/>
            <a:gd name="adj2" fmla="val 277011"/>
            <a:gd name="adj3" fmla="val 19547478"/>
            <a:gd name="adj4" fmla="val 12575511"/>
            <a:gd name="adj5" fmla="val 2679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7920956F-7223-42B7-B8BE-3B1BE1207279}">
      <dgm:prSet phldrT="[Text]"/>
      <dgm:spPr>
        <a:xfrm>
          <a:off x="2816635" y="1719597"/>
          <a:ext cx="2272687" cy="1874492"/>
        </a:xfrm>
        <a:prstGeom prst="roundRect">
          <a:avLst>
            <a:gd name="adj" fmla="val 10000"/>
          </a:avLst>
        </a:prstGeom>
        <a:solidFill>
          <a:srgbClr val="70AD47">
            <a:lumMod val="20000"/>
            <a:lumOff val="80000"/>
            <a:alpha val="90000"/>
          </a:srgbClr>
        </a:solidFill>
        <a:ln w="28575" cap="flat" cmpd="sng" algn="ctr">
          <a:solidFill>
            <a:srgbClr val="00B05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Rapid</a:t>
          </a:r>
        </a:p>
      </dgm:t>
    </dgm:pt>
    <dgm:pt modelId="{087BE60C-F690-4E09-BD84-E3B8E9453E39}" type="parTrans" cxnId="{96115655-D437-4517-9AA8-B9E3933EE50A}">
      <dgm:prSet/>
      <dgm:spPr/>
      <dgm:t>
        <a:bodyPr/>
        <a:lstStyle/>
        <a:p>
          <a:endParaRPr lang="en-US"/>
        </a:p>
      </dgm:t>
    </dgm:pt>
    <dgm:pt modelId="{569EFF96-C0E2-4837-BB6B-A5CD489AE01D}" type="sibTrans" cxnId="{96115655-D437-4517-9AA8-B9E3933EE50A}">
      <dgm:prSet/>
      <dgm:spPr/>
      <dgm:t>
        <a:bodyPr/>
        <a:lstStyle/>
        <a:p>
          <a:endParaRPr lang="en-US"/>
        </a:p>
      </dgm:t>
    </dgm:pt>
    <dgm:pt modelId="{A37C11E1-2C17-4C80-8E88-4A663BBDF704}">
      <dgm:prSet phldrT="[Text]" custT="1"/>
      <dgm:spPr>
        <a:xfrm>
          <a:off x="6137691" y="3218655"/>
          <a:ext cx="2020167" cy="803353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rgbClr val="FFC000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Non-cold chain RT</a:t>
          </a:r>
          <a:r>
            <a:rPr lang="en-US" sz="18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</a:t>
          </a:r>
        </a:p>
        <a:p>
          <a:pPr>
            <a:buNone/>
          </a:pPr>
          <a:r>
            <a:rPr lang="en-US" sz="1600" i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Determine, Uni-Gold, Stat Pak.</a:t>
          </a:r>
          <a:endParaRPr lang="en-US" sz="1800" i="1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80E5DBFE-A122-4DE8-9292-9B4ABE5C3964}" type="parTrans" cxnId="{D9261840-A884-4506-9AF3-1A094BE21C7D}">
      <dgm:prSet/>
      <dgm:spPr/>
      <dgm:t>
        <a:bodyPr/>
        <a:lstStyle/>
        <a:p>
          <a:endParaRPr lang="en-US"/>
        </a:p>
      </dgm:t>
    </dgm:pt>
    <dgm:pt modelId="{33B7BAD8-6867-4D86-B822-59D92175A23D}" type="sibTrans" cxnId="{D9261840-A884-4506-9AF3-1A094BE21C7D}">
      <dgm:prSet/>
      <dgm:spPr/>
      <dgm:t>
        <a:bodyPr/>
        <a:lstStyle/>
        <a:p>
          <a:endParaRPr lang="en-US"/>
        </a:p>
      </dgm:t>
    </dgm:pt>
    <dgm:pt modelId="{F34F20A2-1C74-4D15-ABCA-0D81F5ED4A73}">
      <dgm:prSet phldrT="[Text]"/>
      <dgm:spPr>
        <a:xfrm>
          <a:off x="5632649" y="1745840"/>
          <a:ext cx="2272687" cy="1874492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28575" cap="flat" cmpd="sng" algn="ctr">
          <a:solidFill>
            <a:srgbClr val="FFC000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Rapid </a:t>
          </a:r>
        </a:p>
      </dgm:t>
    </dgm:pt>
    <dgm:pt modelId="{A35559A6-88FE-4769-B285-0A50B31ED487}" type="parTrans" cxnId="{FB1B369F-DA98-41BB-BFF6-3405BBEE4A29}">
      <dgm:prSet/>
      <dgm:spPr/>
      <dgm:t>
        <a:bodyPr/>
        <a:lstStyle/>
        <a:p>
          <a:endParaRPr lang="en-US"/>
        </a:p>
      </dgm:t>
    </dgm:pt>
    <dgm:pt modelId="{8DB7B944-CB11-4B89-BE3E-542D72F08EBB}" type="sibTrans" cxnId="{FB1B369F-DA98-41BB-BFF6-3405BBEE4A29}">
      <dgm:prSet/>
      <dgm:spPr/>
      <dgm:t>
        <a:bodyPr/>
        <a:lstStyle/>
        <a:p>
          <a:endParaRPr lang="en-US"/>
        </a:p>
      </dgm:t>
    </dgm:pt>
    <dgm:pt modelId="{062DFD6F-0F69-45CF-BAF0-CCE3F60D3D87}">
      <dgm:prSet phldrT="[Text]"/>
      <dgm:spPr>
        <a:xfrm>
          <a:off x="5632649" y="1745840"/>
          <a:ext cx="2272687" cy="1874492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28575" cap="flat" cmpd="sng" algn="ctr">
          <a:solidFill>
            <a:srgbClr val="FFC000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Three Test serial algorithm</a:t>
          </a:r>
        </a:p>
      </dgm:t>
    </dgm:pt>
    <dgm:pt modelId="{5C24E432-FA35-474B-A860-28764903A7B8}" type="parTrans" cxnId="{0CD50961-1DF0-4178-91DD-BAA109E36327}">
      <dgm:prSet/>
      <dgm:spPr/>
      <dgm:t>
        <a:bodyPr/>
        <a:lstStyle/>
        <a:p>
          <a:endParaRPr lang="en-US"/>
        </a:p>
      </dgm:t>
    </dgm:pt>
    <dgm:pt modelId="{F9DF85AC-010E-435E-9EAB-9774CC06386C}" type="sibTrans" cxnId="{0CD50961-1DF0-4178-91DD-BAA109E36327}">
      <dgm:prSet/>
      <dgm:spPr/>
      <dgm:t>
        <a:bodyPr/>
        <a:lstStyle/>
        <a:p>
          <a:endParaRPr lang="en-US"/>
        </a:p>
      </dgm:t>
    </dgm:pt>
    <dgm:pt modelId="{9018E660-F022-480F-801B-C388A451E2A7}">
      <dgm:prSet phldrT="[Text]" custT="1"/>
      <dgm:spPr>
        <a:xfrm>
          <a:off x="621" y="1745840"/>
          <a:ext cx="2272687" cy="1874492"/>
        </a:xfrm>
        <a:prstGeom prst="roundRect">
          <a:avLst>
            <a:gd name="adj" fmla="val 10000"/>
          </a:avLst>
        </a:prstGeom>
        <a:solidFill>
          <a:srgbClr val="4472C4">
            <a:lumMod val="20000"/>
            <a:lumOff val="80000"/>
          </a:srgbClr>
        </a:solidFill>
        <a:ln w="28575" cap="flat" cmpd="sng" algn="ctr">
          <a:solidFill>
            <a:srgbClr val="5B9BD5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Long TAT (7-14 days)</a:t>
          </a:r>
        </a:p>
      </dgm:t>
    </dgm:pt>
    <dgm:pt modelId="{9F778215-AADC-4170-8C88-01A7B5DDEA96}" type="parTrans" cxnId="{C6795CD9-D093-46C6-8A30-DB0C70F25FF7}">
      <dgm:prSet/>
      <dgm:spPr/>
      <dgm:t>
        <a:bodyPr/>
        <a:lstStyle/>
        <a:p>
          <a:endParaRPr lang="en-US"/>
        </a:p>
      </dgm:t>
    </dgm:pt>
    <dgm:pt modelId="{E0965B67-3804-4896-AF75-C6112BE91B1A}" type="sibTrans" cxnId="{C6795CD9-D093-46C6-8A30-DB0C70F25FF7}">
      <dgm:prSet/>
      <dgm:spPr/>
      <dgm:t>
        <a:bodyPr/>
        <a:lstStyle/>
        <a:p>
          <a:endParaRPr lang="en-US"/>
        </a:p>
      </dgm:t>
    </dgm:pt>
    <dgm:pt modelId="{6533760A-6F86-4B89-B5C5-A8519C6A5132}">
      <dgm:prSet phldrT="[Text]" custT="1"/>
      <dgm:spPr>
        <a:xfrm>
          <a:off x="621" y="1745840"/>
          <a:ext cx="2272687" cy="1874492"/>
        </a:xfrm>
        <a:prstGeom prst="roundRect">
          <a:avLst>
            <a:gd name="adj" fmla="val 10000"/>
          </a:avLst>
        </a:prstGeom>
        <a:solidFill>
          <a:srgbClr val="4472C4">
            <a:lumMod val="20000"/>
            <a:lumOff val="80000"/>
          </a:srgbClr>
        </a:solidFill>
        <a:ln w="28575" cap="flat" cmpd="sng" algn="ctr">
          <a:solidFill>
            <a:srgbClr val="5B9BD5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Infrastructural needs</a:t>
          </a:r>
        </a:p>
      </dgm:t>
    </dgm:pt>
    <dgm:pt modelId="{93F52453-C01E-4F81-9912-C424E499BA72}" type="parTrans" cxnId="{FD24827A-3AE4-439A-B085-870CD6ECF6FA}">
      <dgm:prSet/>
      <dgm:spPr/>
      <dgm:t>
        <a:bodyPr/>
        <a:lstStyle/>
        <a:p>
          <a:endParaRPr lang="en-US"/>
        </a:p>
      </dgm:t>
    </dgm:pt>
    <dgm:pt modelId="{96B8CEB0-A9DE-4138-927C-6C935273C12D}" type="sibTrans" cxnId="{FD24827A-3AE4-439A-B085-870CD6ECF6FA}">
      <dgm:prSet/>
      <dgm:spPr/>
      <dgm:t>
        <a:bodyPr/>
        <a:lstStyle/>
        <a:p>
          <a:endParaRPr lang="en-US"/>
        </a:p>
      </dgm:t>
    </dgm:pt>
    <dgm:pt modelId="{92C9AE59-E4FE-4D2C-9005-E8C02E5BD9B2}">
      <dgm:prSet phldrT="[Text]"/>
      <dgm:spPr>
        <a:xfrm>
          <a:off x="5632649" y="1745840"/>
          <a:ext cx="2272687" cy="1874492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28575" cap="flat" cmpd="sng" algn="ctr">
          <a:solidFill>
            <a:srgbClr val="FFC000">
              <a:lumMod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Storage at 2-30ºC</a:t>
          </a:r>
        </a:p>
      </dgm:t>
    </dgm:pt>
    <dgm:pt modelId="{D35970F4-B9EE-4568-9A24-DBCA3AEA7E3F}" type="parTrans" cxnId="{364C1338-D06C-4188-9879-308CCFF9B54D}">
      <dgm:prSet/>
      <dgm:spPr/>
      <dgm:t>
        <a:bodyPr/>
        <a:lstStyle/>
        <a:p>
          <a:endParaRPr lang="en-US"/>
        </a:p>
      </dgm:t>
    </dgm:pt>
    <dgm:pt modelId="{0EDD69E3-5621-4389-8710-CB536705548F}" type="sibTrans" cxnId="{364C1338-D06C-4188-9879-308CCFF9B54D}">
      <dgm:prSet/>
      <dgm:spPr/>
      <dgm:t>
        <a:bodyPr/>
        <a:lstStyle/>
        <a:p>
          <a:endParaRPr lang="en-US"/>
        </a:p>
      </dgm:t>
    </dgm:pt>
    <dgm:pt modelId="{C6E97C59-4ECA-4A2A-91F0-B9B4849A967B}">
      <dgm:prSet phldrT="[Text]"/>
      <dgm:spPr>
        <a:xfrm>
          <a:off x="2816635" y="1719597"/>
          <a:ext cx="2272687" cy="1874492"/>
        </a:xfrm>
        <a:prstGeom prst="roundRect">
          <a:avLst>
            <a:gd name="adj" fmla="val 10000"/>
          </a:avLst>
        </a:prstGeom>
        <a:solidFill>
          <a:srgbClr val="70AD47">
            <a:lumMod val="20000"/>
            <a:lumOff val="80000"/>
            <a:alpha val="90000"/>
          </a:srgbClr>
        </a:solidFill>
        <a:ln w="28575" cap="flat" cmpd="sng" algn="ctr">
          <a:solidFill>
            <a:srgbClr val="00B05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Cold Chain </a:t>
          </a:r>
        </a:p>
      </dgm:t>
    </dgm:pt>
    <dgm:pt modelId="{C12A66AC-3D38-4126-9834-FBF5F3C839C0}" type="parTrans" cxnId="{32638EE5-B69D-4F37-9799-E77AD8D02F15}">
      <dgm:prSet/>
      <dgm:spPr/>
      <dgm:t>
        <a:bodyPr/>
        <a:lstStyle/>
        <a:p>
          <a:endParaRPr lang="en-US"/>
        </a:p>
      </dgm:t>
    </dgm:pt>
    <dgm:pt modelId="{FAB61839-89EE-42BE-9501-7A697D446D36}" type="sibTrans" cxnId="{32638EE5-B69D-4F37-9799-E77AD8D02F15}">
      <dgm:prSet/>
      <dgm:spPr/>
      <dgm:t>
        <a:bodyPr/>
        <a:lstStyle/>
        <a:p>
          <a:endParaRPr lang="en-US"/>
        </a:p>
      </dgm:t>
    </dgm:pt>
    <dgm:pt modelId="{2EBE0A41-6821-4164-9063-3AEB673D8F08}">
      <dgm:prSet phldrT="[Text]" custT="1"/>
      <dgm:spPr>
        <a:xfrm>
          <a:off x="621" y="1745840"/>
          <a:ext cx="2272687" cy="1874492"/>
        </a:xfrm>
        <a:prstGeom prst="roundRect">
          <a:avLst>
            <a:gd name="adj" fmla="val 10000"/>
          </a:avLst>
        </a:prstGeom>
        <a:solidFill>
          <a:srgbClr val="4472C4">
            <a:lumMod val="20000"/>
            <a:lumOff val="80000"/>
          </a:srgbClr>
        </a:solidFill>
        <a:ln w="28575" cap="flat" cmpd="sng" algn="ctr">
          <a:solidFill>
            <a:srgbClr val="5B9BD5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Expensive</a:t>
          </a:r>
        </a:p>
      </dgm:t>
    </dgm:pt>
    <dgm:pt modelId="{679B6143-1226-4DCE-A52C-758586A3FE65}" type="parTrans" cxnId="{A52DA08E-9FBE-43AF-AEAD-7F5BA1E98D2E}">
      <dgm:prSet/>
      <dgm:spPr/>
      <dgm:t>
        <a:bodyPr/>
        <a:lstStyle/>
        <a:p>
          <a:endParaRPr lang="en-US"/>
        </a:p>
      </dgm:t>
    </dgm:pt>
    <dgm:pt modelId="{86471875-7097-4F81-A4D4-9A6032DD5F7C}" type="sibTrans" cxnId="{A52DA08E-9FBE-43AF-AEAD-7F5BA1E98D2E}">
      <dgm:prSet/>
      <dgm:spPr/>
      <dgm:t>
        <a:bodyPr/>
        <a:lstStyle/>
        <a:p>
          <a:endParaRPr lang="en-US"/>
        </a:p>
      </dgm:t>
    </dgm:pt>
    <dgm:pt modelId="{B84FCE3E-5709-4DED-9F86-543903039059}" type="pres">
      <dgm:prSet presAssocID="{1E6570B8-CAE8-4D9D-B8CD-636583806173}" presName="Name0" presStyleCnt="0">
        <dgm:presLayoutVars>
          <dgm:dir/>
          <dgm:animLvl val="lvl"/>
          <dgm:resizeHandles val="exact"/>
        </dgm:presLayoutVars>
      </dgm:prSet>
      <dgm:spPr/>
    </dgm:pt>
    <dgm:pt modelId="{4638FBF1-126F-4DDB-9943-948A8F4F0BEC}" type="pres">
      <dgm:prSet presAssocID="{1E6570B8-CAE8-4D9D-B8CD-636583806173}" presName="tSp" presStyleCnt="0"/>
      <dgm:spPr/>
    </dgm:pt>
    <dgm:pt modelId="{B573ABF2-DB0B-4842-A176-F78B87FA8D77}" type="pres">
      <dgm:prSet presAssocID="{1E6570B8-CAE8-4D9D-B8CD-636583806173}" presName="bSp" presStyleCnt="0"/>
      <dgm:spPr/>
    </dgm:pt>
    <dgm:pt modelId="{57D4B03A-F7D9-4948-8778-412FB09634BA}" type="pres">
      <dgm:prSet presAssocID="{1E6570B8-CAE8-4D9D-B8CD-636583806173}" presName="process" presStyleCnt="0"/>
      <dgm:spPr/>
    </dgm:pt>
    <dgm:pt modelId="{94625D40-E450-469A-B811-A114F30779E0}" type="pres">
      <dgm:prSet presAssocID="{DAD6F61D-636C-4659-95E5-37E3814A8F25}" presName="composite1" presStyleCnt="0"/>
      <dgm:spPr/>
    </dgm:pt>
    <dgm:pt modelId="{6DEEC524-D881-48F3-A82F-F88F98CD1EB4}" type="pres">
      <dgm:prSet presAssocID="{DAD6F61D-636C-4659-95E5-37E3814A8F25}" presName="dummyNode1" presStyleLbl="node1" presStyleIdx="0" presStyleCnt="3"/>
      <dgm:spPr/>
    </dgm:pt>
    <dgm:pt modelId="{A31A12EF-D195-4F00-B387-8A5FE3D05B3E}" type="pres">
      <dgm:prSet presAssocID="{DAD6F61D-636C-4659-95E5-37E3814A8F25}" presName="childNode1" presStyleLbl="bgAcc1" presStyleIdx="0" presStyleCnt="3" custScaleX="134950" custScaleY="126409" custLinFactNeighborX="1414" custLinFactNeighborY="3424">
        <dgm:presLayoutVars>
          <dgm:bulletEnabled val="1"/>
        </dgm:presLayoutVars>
      </dgm:prSet>
      <dgm:spPr/>
    </dgm:pt>
    <dgm:pt modelId="{37F0E1BA-1C2D-4A7D-9F39-C7F06BB35923}" type="pres">
      <dgm:prSet presAssocID="{DAD6F61D-636C-4659-95E5-37E3814A8F25}" presName="childNode1tx" presStyleLbl="bgAcc1" presStyleIdx="0" presStyleCnt="3">
        <dgm:presLayoutVars>
          <dgm:bulletEnabled val="1"/>
        </dgm:presLayoutVars>
      </dgm:prSet>
      <dgm:spPr/>
    </dgm:pt>
    <dgm:pt modelId="{D0DBB165-DE76-4869-A1E5-4AC68ED84D45}" type="pres">
      <dgm:prSet presAssocID="{DAD6F61D-636C-4659-95E5-37E3814A8F25}" presName="parentNode1" presStyleLbl="node1" presStyleIdx="0" presStyleCnt="3" custScaleX="137124" custScaleY="131299" custLinFactNeighborX="6833" custLinFactNeighborY="37609">
        <dgm:presLayoutVars>
          <dgm:chMax val="1"/>
          <dgm:bulletEnabled val="1"/>
        </dgm:presLayoutVars>
      </dgm:prSet>
      <dgm:spPr/>
    </dgm:pt>
    <dgm:pt modelId="{6142D50D-1C6E-4DC4-BE5F-F5FBE139EB27}" type="pres">
      <dgm:prSet presAssocID="{DAD6F61D-636C-4659-95E5-37E3814A8F25}" presName="connSite1" presStyleCnt="0"/>
      <dgm:spPr/>
    </dgm:pt>
    <dgm:pt modelId="{A5CB3D2B-8D69-49C1-A15A-BD8937313DFE}" type="pres">
      <dgm:prSet presAssocID="{830D1FD5-440E-49C8-AE62-43B83EFF2761}" presName="Name9" presStyleLbl="sibTrans2D1" presStyleIdx="0" presStyleCnt="2" custScaleX="85170" custScaleY="144522" custLinFactNeighborX="36867" custLinFactNeighborY="-19024"/>
      <dgm:spPr/>
    </dgm:pt>
    <dgm:pt modelId="{062A806D-0803-477C-A185-AFF05414F31B}" type="pres">
      <dgm:prSet presAssocID="{107BE2CF-B572-45B2-AEA3-3358D5B0F96D}" presName="composite2" presStyleCnt="0"/>
      <dgm:spPr/>
    </dgm:pt>
    <dgm:pt modelId="{777A3BDF-537E-4835-8050-F1DDA5786284}" type="pres">
      <dgm:prSet presAssocID="{107BE2CF-B572-45B2-AEA3-3358D5B0F96D}" presName="dummyNode2" presStyleLbl="node1" presStyleIdx="0" presStyleCnt="3"/>
      <dgm:spPr/>
    </dgm:pt>
    <dgm:pt modelId="{6011D71A-4E36-40FB-93D4-5E7C3EE8FD35}" type="pres">
      <dgm:prSet presAssocID="{107BE2CF-B572-45B2-AEA3-3358D5B0F96D}" presName="childNode2" presStyleLbl="bgAcc1" presStyleIdx="1" presStyleCnt="3" custLinFactNeighborY="-1400">
        <dgm:presLayoutVars>
          <dgm:bulletEnabled val="1"/>
        </dgm:presLayoutVars>
      </dgm:prSet>
      <dgm:spPr/>
    </dgm:pt>
    <dgm:pt modelId="{9492915B-5D8D-405B-BC63-4D0DA7BC6024}" type="pres">
      <dgm:prSet presAssocID="{107BE2CF-B572-45B2-AEA3-3358D5B0F96D}" presName="childNode2tx" presStyleLbl="bgAcc1" presStyleIdx="1" presStyleCnt="3">
        <dgm:presLayoutVars>
          <dgm:bulletEnabled val="1"/>
        </dgm:presLayoutVars>
      </dgm:prSet>
      <dgm:spPr/>
    </dgm:pt>
    <dgm:pt modelId="{1331F240-0D3F-4597-BE00-CB13C63D54A7}" type="pres">
      <dgm:prSet presAssocID="{107BE2CF-B572-45B2-AEA3-3358D5B0F96D}" presName="parentNode2" presStyleLbl="node1" presStyleIdx="1" presStyleCnt="3" custScaleX="123269" custScaleY="104270">
        <dgm:presLayoutVars>
          <dgm:chMax val="0"/>
          <dgm:bulletEnabled val="1"/>
        </dgm:presLayoutVars>
      </dgm:prSet>
      <dgm:spPr/>
    </dgm:pt>
    <dgm:pt modelId="{9AB3CF91-A3C7-44AE-AE15-EFEF9CC77326}" type="pres">
      <dgm:prSet presAssocID="{107BE2CF-B572-45B2-AEA3-3358D5B0F96D}" presName="connSite2" presStyleCnt="0"/>
      <dgm:spPr/>
    </dgm:pt>
    <dgm:pt modelId="{61071761-F6DA-4A1F-8D5D-FA2B8CADEB6B}" type="pres">
      <dgm:prSet presAssocID="{71018FDF-4921-4888-821A-2CF79DB06ED2}" presName="Name18" presStyleLbl="sibTrans2D1" presStyleIdx="1" presStyleCnt="2" custScaleX="90903" custScaleY="131595" custLinFactNeighborX="6450" custLinFactNeighborY="10892"/>
      <dgm:spPr/>
    </dgm:pt>
    <dgm:pt modelId="{7ABE7C93-EF91-417F-8DE4-666C8FB9991A}" type="pres">
      <dgm:prSet presAssocID="{A37C11E1-2C17-4C80-8E88-4A663BBDF704}" presName="composite1" presStyleCnt="0"/>
      <dgm:spPr/>
    </dgm:pt>
    <dgm:pt modelId="{F165698B-C168-4C89-91BC-D8BA3E1FD3DE}" type="pres">
      <dgm:prSet presAssocID="{A37C11E1-2C17-4C80-8E88-4A663BBDF704}" presName="dummyNode1" presStyleLbl="node1" presStyleIdx="1" presStyleCnt="3"/>
      <dgm:spPr/>
    </dgm:pt>
    <dgm:pt modelId="{0A14DA74-A344-48C8-B71F-CA8038B795B1}" type="pres">
      <dgm:prSet presAssocID="{A37C11E1-2C17-4C80-8E88-4A663BBDF704}" presName="childNode1" presStyleLbl="bgAcc1" presStyleIdx="2" presStyleCnt="3" custLinFactNeighborX="-8942" custLinFactNeighborY="0">
        <dgm:presLayoutVars>
          <dgm:bulletEnabled val="1"/>
        </dgm:presLayoutVars>
      </dgm:prSet>
      <dgm:spPr/>
    </dgm:pt>
    <dgm:pt modelId="{0FD00BB3-A311-4A61-88FE-C4ADC2D56905}" type="pres">
      <dgm:prSet presAssocID="{A37C11E1-2C17-4C80-8E88-4A663BBDF704}" presName="childNode1tx" presStyleLbl="bgAcc1" presStyleIdx="2" presStyleCnt="3">
        <dgm:presLayoutVars>
          <dgm:bulletEnabled val="1"/>
        </dgm:presLayoutVars>
      </dgm:prSet>
      <dgm:spPr/>
    </dgm:pt>
    <dgm:pt modelId="{4DFE0C94-49C7-411B-9405-87E74F8AD271}" type="pres">
      <dgm:prSet presAssocID="{A37C11E1-2C17-4C80-8E88-4A663BBDF704}" presName="parentNode1" presStyleLbl="node1" presStyleIdx="2" presStyleCnt="3" custScaleX="120594" custScaleY="130378" custLinFactNeighborX="4992" custLinFactNeighborY="15977">
        <dgm:presLayoutVars>
          <dgm:chMax val="1"/>
          <dgm:bulletEnabled val="1"/>
        </dgm:presLayoutVars>
      </dgm:prSet>
      <dgm:spPr/>
    </dgm:pt>
    <dgm:pt modelId="{F0C2A593-61F5-4065-8A00-F914E7ABAC68}" type="pres">
      <dgm:prSet presAssocID="{A37C11E1-2C17-4C80-8E88-4A663BBDF704}" presName="connSite1" presStyleCnt="0"/>
      <dgm:spPr/>
    </dgm:pt>
  </dgm:ptLst>
  <dgm:cxnLst>
    <dgm:cxn modelId="{B716000F-1FEB-4E01-9A1B-30346BEC7959}" type="presOf" srcId="{2EBE0A41-6821-4164-9063-3AEB673D8F08}" destId="{A31A12EF-D195-4F00-B387-8A5FE3D05B3E}" srcOrd="0" destOrd="1" presId="urn:microsoft.com/office/officeart/2005/8/layout/hProcess4"/>
    <dgm:cxn modelId="{8DA2551E-33BC-4D3D-BED9-F15019FB8BF1}" srcId="{DAD6F61D-636C-4659-95E5-37E3814A8F25}" destId="{A06F1D15-16A4-44A7-BDF9-B207BE87C7D8}" srcOrd="0" destOrd="0" parTransId="{76CA7217-8E4C-404D-88F3-D98065539862}" sibTransId="{14366870-8E95-40C0-9345-F5665468A5E5}"/>
    <dgm:cxn modelId="{E2D68121-3857-488C-B12E-B969AF34F6CE}" type="presOf" srcId="{107BE2CF-B572-45B2-AEA3-3358D5B0F96D}" destId="{1331F240-0D3F-4597-BE00-CB13C63D54A7}" srcOrd="0" destOrd="0" presId="urn:microsoft.com/office/officeart/2005/8/layout/hProcess4"/>
    <dgm:cxn modelId="{192F672E-21FB-44B2-B682-1D4D92C195BE}" type="presOf" srcId="{92C9AE59-E4FE-4D2C-9005-E8C02E5BD9B2}" destId="{0FD00BB3-A311-4A61-88FE-C4ADC2D56905}" srcOrd="1" destOrd="1" presId="urn:microsoft.com/office/officeart/2005/8/layout/hProcess4"/>
    <dgm:cxn modelId="{97B61332-A64D-4E5C-823C-D0B12B0449D9}" type="presOf" srcId="{F34F20A2-1C74-4D15-ABCA-0D81F5ED4A73}" destId="{0A14DA74-A344-48C8-B71F-CA8038B795B1}" srcOrd="0" destOrd="0" presId="urn:microsoft.com/office/officeart/2005/8/layout/hProcess4"/>
    <dgm:cxn modelId="{E149A433-3581-454B-AA84-C164EE2DE7B7}" type="presOf" srcId="{6533760A-6F86-4B89-B5C5-A8519C6A5132}" destId="{A31A12EF-D195-4F00-B387-8A5FE3D05B3E}" srcOrd="0" destOrd="2" presId="urn:microsoft.com/office/officeart/2005/8/layout/hProcess4"/>
    <dgm:cxn modelId="{364C1338-D06C-4188-9879-308CCFF9B54D}" srcId="{A37C11E1-2C17-4C80-8E88-4A663BBDF704}" destId="{92C9AE59-E4FE-4D2C-9005-E8C02E5BD9B2}" srcOrd="1" destOrd="0" parTransId="{D35970F4-B9EE-4568-9A24-DBCA3AEA7E3F}" sibTransId="{0EDD69E3-5621-4389-8710-CB536705548F}"/>
    <dgm:cxn modelId="{7AA68D39-01E0-45FD-B375-609BA26E3E07}" type="presOf" srcId="{C6E97C59-4ECA-4A2A-91F0-B9B4849A967B}" destId="{9492915B-5D8D-405B-BC63-4D0DA7BC6024}" srcOrd="1" destOrd="1" presId="urn:microsoft.com/office/officeart/2005/8/layout/hProcess4"/>
    <dgm:cxn modelId="{FEA4463C-4F8F-494D-8880-478ABEBDD80F}" type="presOf" srcId="{F34F20A2-1C74-4D15-ABCA-0D81F5ED4A73}" destId="{0FD00BB3-A311-4A61-88FE-C4ADC2D56905}" srcOrd="1" destOrd="0" presId="urn:microsoft.com/office/officeart/2005/8/layout/hProcess4"/>
    <dgm:cxn modelId="{4DEFA03D-5711-4941-BF87-B7B412E94349}" type="presOf" srcId="{DAD6F61D-636C-4659-95E5-37E3814A8F25}" destId="{D0DBB165-DE76-4869-A1E5-4AC68ED84D45}" srcOrd="0" destOrd="0" presId="urn:microsoft.com/office/officeart/2005/8/layout/hProcess4"/>
    <dgm:cxn modelId="{D9261840-A884-4506-9AF3-1A094BE21C7D}" srcId="{1E6570B8-CAE8-4D9D-B8CD-636583806173}" destId="{A37C11E1-2C17-4C80-8E88-4A663BBDF704}" srcOrd="2" destOrd="0" parTransId="{80E5DBFE-A122-4DE8-9292-9B4ABE5C3964}" sibTransId="{33B7BAD8-6867-4D86-B822-59D92175A23D}"/>
    <dgm:cxn modelId="{0CD50961-1DF0-4178-91DD-BAA109E36327}" srcId="{A37C11E1-2C17-4C80-8E88-4A663BBDF704}" destId="{062DFD6F-0F69-45CF-BAF0-CCE3F60D3D87}" srcOrd="2" destOrd="0" parTransId="{5C24E432-FA35-474B-A860-28764903A7B8}" sibTransId="{F9DF85AC-010E-435E-9EAB-9774CC06386C}"/>
    <dgm:cxn modelId="{42C8436A-0214-4142-9F77-7C4825B9A128}" type="presOf" srcId="{2EBE0A41-6821-4164-9063-3AEB673D8F08}" destId="{37F0E1BA-1C2D-4A7D-9F39-C7F06BB35923}" srcOrd="1" destOrd="1" presId="urn:microsoft.com/office/officeart/2005/8/layout/hProcess4"/>
    <dgm:cxn modelId="{B815EE6C-44BB-4E24-8EE6-821755225A0E}" type="presOf" srcId="{6533760A-6F86-4B89-B5C5-A8519C6A5132}" destId="{37F0E1BA-1C2D-4A7D-9F39-C7F06BB35923}" srcOrd="1" destOrd="2" presId="urn:microsoft.com/office/officeart/2005/8/layout/hProcess4"/>
    <dgm:cxn modelId="{E4070E55-B566-4D46-9A83-89A9241A17ED}" type="presOf" srcId="{92C9AE59-E4FE-4D2C-9005-E8C02E5BD9B2}" destId="{0A14DA74-A344-48C8-B71F-CA8038B795B1}" srcOrd="0" destOrd="1" presId="urn:microsoft.com/office/officeart/2005/8/layout/hProcess4"/>
    <dgm:cxn modelId="{96115655-D437-4517-9AA8-B9E3933EE50A}" srcId="{107BE2CF-B572-45B2-AEA3-3358D5B0F96D}" destId="{7920956F-7223-42B7-B8BE-3B1BE1207279}" srcOrd="0" destOrd="0" parTransId="{087BE60C-F690-4E09-BD84-E3B8E9453E39}" sibTransId="{569EFF96-C0E2-4837-BB6B-A5CD489AE01D}"/>
    <dgm:cxn modelId="{3CAAC375-5E68-422E-BF79-F4F3F17F2F8F}" type="presOf" srcId="{062DFD6F-0F69-45CF-BAF0-CCE3F60D3D87}" destId="{0FD00BB3-A311-4A61-88FE-C4ADC2D56905}" srcOrd="1" destOrd="2" presId="urn:microsoft.com/office/officeart/2005/8/layout/hProcess4"/>
    <dgm:cxn modelId="{37D15A7A-4CAD-4C58-8166-FEFF5FFD4A3A}" type="presOf" srcId="{062DFD6F-0F69-45CF-BAF0-CCE3F60D3D87}" destId="{0A14DA74-A344-48C8-B71F-CA8038B795B1}" srcOrd="0" destOrd="2" presId="urn:microsoft.com/office/officeart/2005/8/layout/hProcess4"/>
    <dgm:cxn modelId="{FD24827A-3AE4-439A-B085-870CD6ECF6FA}" srcId="{DAD6F61D-636C-4659-95E5-37E3814A8F25}" destId="{6533760A-6F86-4B89-B5C5-A8519C6A5132}" srcOrd="2" destOrd="0" parTransId="{93F52453-C01E-4F81-9912-C424E499BA72}" sibTransId="{96B8CEB0-A9DE-4138-927C-6C935273C12D}"/>
    <dgm:cxn modelId="{F783EC85-EF8F-4B18-9854-5D7F0A2CF299}" type="presOf" srcId="{7920956F-7223-42B7-B8BE-3B1BE1207279}" destId="{9492915B-5D8D-405B-BC63-4D0DA7BC6024}" srcOrd="1" destOrd="0" presId="urn:microsoft.com/office/officeart/2005/8/layout/hProcess4"/>
    <dgm:cxn modelId="{A8BE5B89-9B13-4B1C-B466-3037F40498AE}" type="presOf" srcId="{A37C11E1-2C17-4C80-8E88-4A663BBDF704}" destId="{4DFE0C94-49C7-411B-9405-87E74F8AD271}" srcOrd="0" destOrd="0" presId="urn:microsoft.com/office/officeart/2005/8/layout/hProcess4"/>
    <dgm:cxn modelId="{A52DA08E-9FBE-43AF-AEAD-7F5BA1E98D2E}" srcId="{DAD6F61D-636C-4659-95E5-37E3814A8F25}" destId="{2EBE0A41-6821-4164-9063-3AEB673D8F08}" srcOrd="1" destOrd="0" parTransId="{679B6143-1226-4DCE-A52C-758586A3FE65}" sibTransId="{86471875-7097-4F81-A4D4-9A6032DD5F7C}"/>
    <dgm:cxn modelId="{728F3594-00ED-4122-87E0-B86804359975}" srcId="{1E6570B8-CAE8-4D9D-B8CD-636583806173}" destId="{DAD6F61D-636C-4659-95E5-37E3814A8F25}" srcOrd="0" destOrd="0" parTransId="{4ABD1695-3D76-41F1-BEEA-B18A64FF8A16}" sibTransId="{830D1FD5-440E-49C8-AE62-43B83EFF2761}"/>
    <dgm:cxn modelId="{5DD32497-C9C3-41F6-8719-EAAD1F3CA972}" type="presOf" srcId="{C6E97C59-4ECA-4A2A-91F0-B9B4849A967B}" destId="{6011D71A-4E36-40FB-93D4-5E7C3EE8FD35}" srcOrd="0" destOrd="1" presId="urn:microsoft.com/office/officeart/2005/8/layout/hProcess4"/>
    <dgm:cxn modelId="{FB1B369F-DA98-41BB-BFF6-3405BBEE4A29}" srcId="{A37C11E1-2C17-4C80-8E88-4A663BBDF704}" destId="{F34F20A2-1C74-4D15-ABCA-0D81F5ED4A73}" srcOrd="0" destOrd="0" parTransId="{A35559A6-88FE-4769-B285-0A50B31ED487}" sibTransId="{8DB7B944-CB11-4B89-BE3E-542D72F08EBB}"/>
    <dgm:cxn modelId="{DDBC09A4-E907-4582-A2D0-73E5925E6F75}" type="presOf" srcId="{9018E660-F022-480F-801B-C388A451E2A7}" destId="{37F0E1BA-1C2D-4A7D-9F39-C7F06BB35923}" srcOrd="1" destOrd="3" presId="urn:microsoft.com/office/officeart/2005/8/layout/hProcess4"/>
    <dgm:cxn modelId="{FC991DB3-EB7A-4F2C-8D78-2A7B837B69A3}" type="presOf" srcId="{71018FDF-4921-4888-821A-2CF79DB06ED2}" destId="{61071761-F6DA-4A1F-8D5D-FA2B8CADEB6B}" srcOrd="0" destOrd="0" presId="urn:microsoft.com/office/officeart/2005/8/layout/hProcess4"/>
    <dgm:cxn modelId="{1CCCE8C2-E8A5-4283-B98C-01346B1A3D6A}" srcId="{1E6570B8-CAE8-4D9D-B8CD-636583806173}" destId="{107BE2CF-B572-45B2-AEA3-3358D5B0F96D}" srcOrd="1" destOrd="0" parTransId="{1235B91D-4A50-400C-A825-9EDA95F1678B}" sibTransId="{71018FDF-4921-4888-821A-2CF79DB06ED2}"/>
    <dgm:cxn modelId="{2B95F9C4-E629-4E6C-8A1E-951D51A90ECE}" type="presOf" srcId="{9018E660-F022-480F-801B-C388A451E2A7}" destId="{A31A12EF-D195-4F00-B387-8A5FE3D05B3E}" srcOrd="0" destOrd="3" presId="urn:microsoft.com/office/officeart/2005/8/layout/hProcess4"/>
    <dgm:cxn modelId="{CB9AC6CD-2883-4A88-B375-D85F7F466940}" type="presOf" srcId="{1E6570B8-CAE8-4D9D-B8CD-636583806173}" destId="{B84FCE3E-5709-4DED-9F86-543903039059}" srcOrd="0" destOrd="0" presId="urn:microsoft.com/office/officeart/2005/8/layout/hProcess4"/>
    <dgm:cxn modelId="{87EB21D0-0640-44EC-80FB-A5E607F4383D}" type="presOf" srcId="{830D1FD5-440E-49C8-AE62-43B83EFF2761}" destId="{A5CB3D2B-8D69-49C1-A15A-BD8937313DFE}" srcOrd="0" destOrd="0" presId="urn:microsoft.com/office/officeart/2005/8/layout/hProcess4"/>
    <dgm:cxn modelId="{7E044CD5-5B6E-432D-B93D-37AEC371009C}" type="presOf" srcId="{A06F1D15-16A4-44A7-BDF9-B207BE87C7D8}" destId="{37F0E1BA-1C2D-4A7D-9F39-C7F06BB35923}" srcOrd="1" destOrd="0" presId="urn:microsoft.com/office/officeart/2005/8/layout/hProcess4"/>
    <dgm:cxn modelId="{EBB435D6-7678-476D-923E-E33D43EE9E27}" type="presOf" srcId="{7920956F-7223-42B7-B8BE-3B1BE1207279}" destId="{6011D71A-4E36-40FB-93D4-5E7C3EE8FD35}" srcOrd="0" destOrd="0" presId="urn:microsoft.com/office/officeart/2005/8/layout/hProcess4"/>
    <dgm:cxn modelId="{C6795CD9-D093-46C6-8A30-DB0C70F25FF7}" srcId="{DAD6F61D-636C-4659-95E5-37E3814A8F25}" destId="{9018E660-F022-480F-801B-C388A451E2A7}" srcOrd="3" destOrd="0" parTransId="{9F778215-AADC-4170-8C88-01A7B5DDEA96}" sibTransId="{E0965B67-3804-4896-AF75-C6112BE91B1A}"/>
    <dgm:cxn modelId="{0DCF1DDA-383C-481F-AC39-E97A13F76240}" type="presOf" srcId="{A06F1D15-16A4-44A7-BDF9-B207BE87C7D8}" destId="{A31A12EF-D195-4F00-B387-8A5FE3D05B3E}" srcOrd="0" destOrd="0" presId="urn:microsoft.com/office/officeart/2005/8/layout/hProcess4"/>
    <dgm:cxn modelId="{32638EE5-B69D-4F37-9799-E77AD8D02F15}" srcId="{107BE2CF-B572-45B2-AEA3-3358D5B0F96D}" destId="{C6E97C59-4ECA-4A2A-91F0-B9B4849A967B}" srcOrd="1" destOrd="0" parTransId="{C12A66AC-3D38-4126-9834-FBF5F3C839C0}" sibTransId="{FAB61839-89EE-42BE-9501-7A697D446D36}"/>
    <dgm:cxn modelId="{81C66E86-4306-4F07-8424-95FD9BC4D84E}" type="presParOf" srcId="{B84FCE3E-5709-4DED-9F86-543903039059}" destId="{4638FBF1-126F-4DDB-9943-948A8F4F0BEC}" srcOrd="0" destOrd="0" presId="urn:microsoft.com/office/officeart/2005/8/layout/hProcess4"/>
    <dgm:cxn modelId="{F330C078-DC89-405A-8D09-CAFE07EF0746}" type="presParOf" srcId="{B84FCE3E-5709-4DED-9F86-543903039059}" destId="{B573ABF2-DB0B-4842-A176-F78B87FA8D77}" srcOrd="1" destOrd="0" presId="urn:microsoft.com/office/officeart/2005/8/layout/hProcess4"/>
    <dgm:cxn modelId="{296D53B1-1F07-49A8-A684-B195496994C9}" type="presParOf" srcId="{B84FCE3E-5709-4DED-9F86-543903039059}" destId="{57D4B03A-F7D9-4948-8778-412FB09634BA}" srcOrd="2" destOrd="0" presId="urn:microsoft.com/office/officeart/2005/8/layout/hProcess4"/>
    <dgm:cxn modelId="{B37831D2-6EE8-4E2C-A2DB-2253BFF5E2D4}" type="presParOf" srcId="{57D4B03A-F7D9-4948-8778-412FB09634BA}" destId="{94625D40-E450-469A-B811-A114F30779E0}" srcOrd="0" destOrd="0" presId="urn:microsoft.com/office/officeart/2005/8/layout/hProcess4"/>
    <dgm:cxn modelId="{66322A8F-AFF0-4706-9FA4-BE39F18A6FC7}" type="presParOf" srcId="{94625D40-E450-469A-B811-A114F30779E0}" destId="{6DEEC524-D881-48F3-A82F-F88F98CD1EB4}" srcOrd="0" destOrd="0" presId="urn:microsoft.com/office/officeart/2005/8/layout/hProcess4"/>
    <dgm:cxn modelId="{AB197015-F75B-4624-B650-F8F91949A4D9}" type="presParOf" srcId="{94625D40-E450-469A-B811-A114F30779E0}" destId="{A31A12EF-D195-4F00-B387-8A5FE3D05B3E}" srcOrd="1" destOrd="0" presId="urn:microsoft.com/office/officeart/2005/8/layout/hProcess4"/>
    <dgm:cxn modelId="{34217730-1CBF-4CB2-8F36-D4DF87380CE4}" type="presParOf" srcId="{94625D40-E450-469A-B811-A114F30779E0}" destId="{37F0E1BA-1C2D-4A7D-9F39-C7F06BB35923}" srcOrd="2" destOrd="0" presId="urn:microsoft.com/office/officeart/2005/8/layout/hProcess4"/>
    <dgm:cxn modelId="{3EC6A330-766D-4993-B54B-0CF4B42A65BE}" type="presParOf" srcId="{94625D40-E450-469A-B811-A114F30779E0}" destId="{D0DBB165-DE76-4869-A1E5-4AC68ED84D45}" srcOrd="3" destOrd="0" presId="urn:microsoft.com/office/officeart/2005/8/layout/hProcess4"/>
    <dgm:cxn modelId="{066BC83A-A4A8-49D2-A6C1-EDDE0177FF5C}" type="presParOf" srcId="{94625D40-E450-469A-B811-A114F30779E0}" destId="{6142D50D-1C6E-4DC4-BE5F-F5FBE139EB27}" srcOrd="4" destOrd="0" presId="urn:microsoft.com/office/officeart/2005/8/layout/hProcess4"/>
    <dgm:cxn modelId="{D15CD964-6651-4022-95B3-02F90119303D}" type="presParOf" srcId="{57D4B03A-F7D9-4948-8778-412FB09634BA}" destId="{A5CB3D2B-8D69-49C1-A15A-BD8937313DFE}" srcOrd="1" destOrd="0" presId="urn:microsoft.com/office/officeart/2005/8/layout/hProcess4"/>
    <dgm:cxn modelId="{0B8A6007-C8EE-4D3D-9919-6C410B322E2C}" type="presParOf" srcId="{57D4B03A-F7D9-4948-8778-412FB09634BA}" destId="{062A806D-0803-477C-A185-AFF05414F31B}" srcOrd="2" destOrd="0" presId="urn:microsoft.com/office/officeart/2005/8/layout/hProcess4"/>
    <dgm:cxn modelId="{3B8D50E8-A78C-4B9A-B037-BB4A242A30B6}" type="presParOf" srcId="{062A806D-0803-477C-A185-AFF05414F31B}" destId="{777A3BDF-537E-4835-8050-F1DDA5786284}" srcOrd="0" destOrd="0" presId="urn:microsoft.com/office/officeart/2005/8/layout/hProcess4"/>
    <dgm:cxn modelId="{A6BAE4E4-3588-4F46-9449-E1FFC7512E5D}" type="presParOf" srcId="{062A806D-0803-477C-A185-AFF05414F31B}" destId="{6011D71A-4E36-40FB-93D4-5E7C3EE8FD35}" srcOrd="1" destOrd="0" presId="urn:microsoft.com/office/officeart/2005/8/layout/hProcess4"/>
    <dgm:cxn modelId="{7E7785D6-5A72-40CD-998F-0A7F1228432D}" type="presParOf" srcId="{062A806D-0803-477C-A185-AFF05414F31B}" destId="{9492915B-5D8D-405B-BC63-4D0DA7BC6024}" srcOrd="2" destOrd="0" presId="urn:microsoft.com/office/officeart/2005/8/layout/hProcess4"/>
    <dgm:cxn modelId="{0FFEE58F-37C9-4292-A08D-E3593E8FE8BC}" type="presParOf" srcId="{062A806D-0803-477C-A185-AFF05414F31B}" destId="{1331F240-0D3F-4597-BE00-CB13C63D54A7}" srcOrd="3" destOrd="0" presId="urn:microsoft.com/office/officeart/2005/8/layout/hProcess4"/>
    <dgm:cxn modelId="{4A15BF62-EF13-458B-96FB-CB4302E914D4}" type="presParOf" srcId="{062A806D-0803-477C-A185-AFF05414F31B}" destId="{9AB3CF91-A3C7-44AE-AE15-EFEF9CC77326}" srcOrd="4" destOrd="0" presId="urn:microsoft.com/office/officeart/2005/8/layout/hProcess4"/>
    <dgm:cxn modelId="{DD45FDD5-2793-495F-B694-860D83A9080E}" type="presParOf" srcId="{57D4B03A-F7D9-4948-8778-412FB09634BA}" destId="{61071761-F6DA-4A1F-8D5D-FA2B8CADEB6B}" srcOrd="3" destOrd="0" presId="urn:microsoft.com/office/officeart/2005/8/layout/hProcess4"/>
    <dgm:cxn modelId="{CA278864-40EF-4D1D-808C-E30A78BB66FB}" type="presParOf" srcId="{57D4B03A-F7D9-4948-8778-412FB09634BA}" destId="{7ABE7C93-EF91-417F-8DE4-666C8FB9991A}" srcOrd="4" destOrd="0" presId="urn:microsoft.com/office/officeart/2005/8/layout/hProcess4"/>
    <dgm:cxn modelId="{C8582E1D-EBA3-4964-AD46-8C853A66A43F}" type="presParOf" srcId="{7ABE7C93-EF91-417F-8DE4-666C8FB9991A}" destId="{F165698B-C168-4C89-91BC-D8BA3E1FD3DE}" srcOrd="0" destOrd="0" presId="urn:microsoft.com/office/officeart/2005/8/layout/hProcess4"/>
    <dgm:cxn modelId="{219277A3-C7FA-4A0A-9727-E2AA0EAE544F}" type="presParOf" srcId="{7ABE7C93-EF91-417F-8DE4-666C8FB9991A}" destId="{0A14DA74-A344-48C8-B71F-CA8038B795B1}" srcOrd="1" destOrd="0" presId="urn:microsoft.com/office/officeart/2005/8/layout/hProcess4"/>
    <dgm:cxn modelId="{C344DF19-E6C2-4388-B91F-5A3D64328D61}" type="presParOf" srcId="{7ABE7C93-EF91-417F-8DE4-666C8FB9991A}" destId="{0FD00BB3-A311-4A61-88FE-C4ADC2D56905}" srcOrd="2" destOrd="0" presId="urn:microsoft.com/office/officeart/2005/8/layout/hProcess4"/>
    <dgm:cxn modelId="{E95917BF-85BB-4E43-90CF-45FC63E67485}" type="presParOf" srcId="{7ABE7C93-EF91-417F-8DE4-666C8FB9991A}" destId="{4DFE0C94-49C7-411B-9405-87E74F8AD271}" srcOrd="3" destOrd="0" presId="urn:microsoft.com/office/officeart/2005/8/layout/hProcess4"/>
    <dgm:cxn modelId="{793A60F9-237C-461A-A5A6-BFDD52ACBC95}" type="presParOf" srcId="{7ABE7C93-EF91-417F-8DE4-666C8FB9991A}" destId="{F0C2A593-61F5-4065-8A00-F914E7ABAC6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99435E-5367-4B80-A28F-332817EC07A8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5C9977-27F5-43CB-A7B6-4CFB9E9A5F81}">
      <dgm:prSet phldrT="[Text]" custT="1"/>
      <dgm:spPr>
        <a:xfrm rot="5400000">
          <a:off x="-129777" y="132218"/>
          <a:ext cx="865185" cy="605629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Prior to 2005</a:t>
          </a:r>
        </a:p>
      </dgm:t>
    </dgm:pt>
    <dgm:pt modelId="{DF69B5C8-DCC1-4AA7-942B-729B843906C7}" type="parTrans" cxnId="{B80D06C9-1256-4267-A166-6231B53EE2C4}">
      <dgm:prSet/>
      <dgm:spPr/>
      <dgm:t>
        <a:bodyPr/>
        <a:lstStyle/>
        <a:p>
          <a:endParaRPr lang="en-US"/>
        </a:p>
      </dgm:t>
    </dgm:pt>
    <dgm:pt modelId="{952A650D-4ABB-435D-907F-B432A562904D}" type="sibTrans" cxnId="{B80D06C9-1256-4267-A166-6231B53EE2C4}">
      <dgm:prSet/>
      <dgm:spPr/>
      <dgm:t>
        <a:bodyPr/>
        <a:lstStyle/>
        <a:p>
          <a:endParaRPr lang="en-US"/>
        </a:p>
      </dgm:t>
    </dgm:pt>
    <dgm:pt modelId="{8ABA240B-8C3F-48F9-9161-2D80DD93FD28}">
      <dgm:prSet phldrT="[Text]" custT="1"/>
      <dgm:spPr>
        <a:xfrm rot="5400000">
          <a:off x="5717431" y="-5109361"/>
          <a:ext cx="562666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5B9BD5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No formal HIV rapid tests kits evaluation/national algorithm in Nigeria</a:t>
          </a:r>
        </a:p>
      </dgm:t>
    </dgm:pt>
    <dgm:pt modelId="{BA7CF015-7105-4636-A45A-CFF98386C70A}" type="parTrans" cxnId="{80AE9E35-C628-4815-BECA-5B4746C60DD8}">
      <dgm:prSet/>
      <dgm:spPr/>
      <dgm:t>
        <a:bodyPr/>
        <a:lstStyle/>
        <a:p>
          <a:endParaRPr lang="en-US"/>
        </a:p>
      </dgm:t>
    </dgm:pt>
    <dgm:pt modelId="{4BEE66B5-954D-4793-8C02-5AD96CDCD6A4}" type="sibTrans" cxnId="{80AE9E35-C628-4815-BECA-5B4746C60DD8}">
      <dgm:prSet/>
      <dgm:spPr/>
      <dgm:t>
        <a:bodyPr/>
        <a:lstStyle/>
        <a:p>
          <a:endParaRPr lang="en-US"/>
        </a:p>
      </dgm:t>
    </dgm:pt>
    <dgm:pt modelId="{339F9C67-3250-4E76-89AE-0AA521ACE50C}">
      <dgm:prSet phldrT="[Text]" custT="1"/>
      <dgm:spPr>
        <a:xfrm rot="5400000">
          <a:off x="-129777" y="901242"/>
          <a:ext cx="865185" cy="605629"/>
        </a:xfrm>
        <a:prstGeom prst="chevron">
          <a:avLst/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srgbClr val="70AD47">
              <a:lumMod val="60000"/>
              <a:lumOff val="40000"/>
            </a:srgb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2005</a:t>
          </a:r>
        </a:p>
      </dgm:t>
    </dgm:pt>
    <dgm:pt modelId="{2424E387-0F7A-466C-990C-A3E055D09435}" type="parTrans" cxnId="{03E93684-0E25-47D5-913B-BB490C5EA331}">
      <dgm:prSet/>
      <dgm:spPr/>
      <dgm:t>
        <a:bodyPr/>
        <a:lstStyle/>
        <a:p>
          <a:endParaRPr lang="en-US"/>
        </a:p>
      </dgm:t>
    </dgm:pt>
    <dgm:pt modelId="{96B1AE78-2448-4DC8-86F6-6F3697BB9241}" type="sibTrans" cxnId="{03E93684-0E25-47D5-913B-BB490C5EA331}">
      <dgm:prSet/>
      <dgm:spPr/>
      <dgm:t>
        <a:bodyPr/>
        <a:lstStyle/>
        <a:p>
          <a:endParaRPr lang="en-US"/>
        </a:p>
      </dgm:t>
    </dgm:pt>
    <dgm:pt modelId="{6A0BA18F-7D7D-4F0F-80B1-225F3DE89190}">
      <dgm:prSet phldrT="[Text]" custT="1"/>
      <dgm:spPr>
        <a:xfrm rot="5400000">
          <a:off x="5727336" y="-4340485"/>
          <a:ext cx="542856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70AD47">
              <a:lumMod val="60000"/>
              <a:lumOff val="40000"/>
            </a:srgbClr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working group was constituted by Government of Nigeria (</a:t>
          </a:r>
          <a:r>
            <a:rPr lang="en-US" sz="2000" kern="1200" dirty="0" err="1">
              <a:solidFill>
                <a:srgbClr val="002060"/>
              </a:solidFill>
              <a:latin typeface="Arial"/>
              <a:ea typeface="+mn-ea"/>
              <a:cs typeface="+mn-cs"/>
            </a:rPr>
            <a:t>GoN</a:t>
          </a: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) to evaluate HIV RTKs</a:t>
          </a:r>
        </a:p>
      </dgm:t>
    </dgm:pt>
    <dgm:pt modelId="{3657764C-8FFA-41AE-BE03-6F287CAED600}" type="parTrans" cxnId="{465AEF01-43F7-4BC6-807B-0618BD386DF5}">
      <dgm:prSet/>
      <dgm:spPr/>
      <dgm:t>
        <a:bodyPr/>
        <a:lstStyle/>
        <a:p>
          <a:endParaRPr lang="en-US"/>
        </a:p>
      </dgm:t>
    </dgm:pt>
    <dgm:pt modelId="{F45FCCF6-0A22-4D77-85D0-3C2F1239E736}" type="sibTrans" cxnId="{465AEF01-43F7-4BC6-807B-0618BD386DF5}">
      <dgm:prSet/>
      <dgm:spPr/>
      <dgm:t>
        <a:bodyPr/>
        <a:lstStyle/>
        <a:p>
          <a:endParaRPr lang="en-US"/>
        </a:p>
      </dgm:t>
    </dgm:pt>
    <dgm:pt modelId="{BD2C891B-92D0-4465-BE21-D0444B39E567}">
      <dgm:prSet phldrT="[Text]" custT="1"/>
      <dgm:spPr>
        <a:xfrm rot="5400000">
          <a:off x="5613116" y="-3466998"/>
          <a:ext cx="771296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92D050"/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solidFill>
                <a:srgbClr val="002060"/>
              </a:solidFill>
              <a:latin typeface="Arial"/>
              <a:ea typeface="+mn-ea"/>
              <a:cs typeface="+mn-cs"/>
            </a:rPr>
            <a:t>GoN</a:t>
          </a: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 &amp; PEPFAR completed two phases of evaluation of HIV RTKs</a:t>
          </a:r>
        </a:p>
      </dgm:t>
    </dgm:pt>
    <dgm:pt modelId="{AC332F6B-3272-41A4-A31B-F03ED1CECF07}" type="parTrans" cxnId="{10FEBEE9-5027-41CA-BA8E-085AE4B546BA}">
      <dgm:prSet/>
      <dgm:spPr/>
      <dgm:t>
        <a:bodyPr/>
        <a:lstStyle/>
        <a:p>
          <a:endParaRPr lang="en-US"/>
        </a:p>
      </dgm:t>
    </dgm:pt>
    <dgm:pt modelId="{4057C27C-A7C8-45CD-BD13-90F2194E5255}" type="sibTrans" cxnId="{10FEBEE9-5027-41CA-BA8E-085AE4B546BA}">
      <dgm:prSet/>
      <dgm:spPr/>
      <dgm:t>
        <a:bodyPr/>
        <a:lstStyle/>
        <a:p>
          <a:endParaRPr lang="en-US"/>
        </a:p>
      </dgm:t>
    </dgm:pt>
    <dgm:pt modelId="{5C931098-8665-47AA-8F6D-7C814BD77CDF}">
      <dgm:prSet phldrT="[Text]" custT="1"/>
      <dgm:spPr>
        <a:xfrm rot="5400000">
          <a:off x="-129777" y="2543753"/>
          <a:ext cx="865185" cy="605629"/>
        </a:xfrm>
        <a:prstGeom prst="chevron">
          <a:avLst/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2007</a:t>
          </a:r>
        </a:p>
      </dgm:t>
    </dgm:pt>
    <dgm:pt modelId="{F793585B-A0EF-4A0E-A6D0-42B8AF4846AE}" type="parTrans" cxnId="{A2DC9776-F854-480A-AD08-E81D12240F4E}">
      <dgm:prSet/>
      <dgm:spPr/>
      <dgm:t>
        <a:bodyPr/>
        <a:lstStyle/>
        <a:p>
          <a:endParaRPr lang="en-US"/>
        </a:p>
      </dgm:t>
    </dgm:pt>
    <dgm:pt modelId="{4D37F684-E0DB-46AF-B1CE-D15A968BF62A}" type="sibTrans" cxnId="{A2DC9776-F854-480A-AD08-E81D12240F4E}">
      <dgm:prSet/>
      <dgm:spPr/>
      <dgm:t>
        <a:bodyPr/>
        <a:lstStyle/>
        <a:p>
          <a:endParaRPr lang="en-US"/>
        </a:p>
      </dgm:t>
    </dgm:pt>
    <dgm:pt modelId="{8170D992-29F2-4630-A6EE-02389A5491C3}">
      <dgm:prSet phldrT="[Text]" custT="1"/>
      <dgm:spPr>
        <a:xfrm rot="5400000">
          <a:off x="5717579" y="-2697973"/>
          <a:ext cx="562370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00B050"/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first national HIV (serial) testing algorithm was developed </a:t>
          </a:r>
        </a:p>
      </dgm:t>
    </dgm:pt>
    <dgm:pt modelId="{D30C5011-19C3-4BF9-8F78-0CE4C9DE6AB2}" type="parTrans" cxnId="{3A91043D-E8B5-4DEC-B54C-F2640DC7E33F}">
      <dgm:prSet/>
      <dgm:spPr/>
      <dgm:t>
        <a:bodyPr/>
        <a:lstStyle/>
        <a:p>
          <a:endParaRPr lang="en-US"/>
        </a:p>
      </dgm:t>
    </dgm:pt>
    <dgm:pt modelId="{15517339-DD0D-43C6-B41E-F41A4FF41B48}" type="sibTrans" cxnId="{3A91043D-E8B5-4DEC-B54C-F2640DC7E33F}">
      <dgm:prSet/>
      <dgm:spPr/>
      <dgm:t>
        <a:bodyPr/>
        <a:lstStyle/>
        <a:p>
          <a:endParaRPr lang="en-US"/>
        </a:p>
      </dgm:t>
    </dgm:pt>
    <dgm:pt modelId="{1F2DFC1B-CB0E-4AFC-A7D4-659CDCED7875}">
      <dgm:prSet phldrT="[Text]" custT="1"/>
      <dgm:spPr>
        <a:xfrm rot="5400000">
          <a:off x="-129777" y="4081802"/>
          <a:ext cx="865185" cy="605629"/>
        </a:xfrm>
        <a:prstGeom prst="chevron">
          <a:avLst/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2021</a:t>
          </a:r>
        </a:p>
      </dgm:t>
    </dgm:pt>
    <dgm:pt modelId="{CB0DB6D9-C4B4-4A98-A5D7-DC3CA54FBBB8}" type="parTrans" cxnId="{052D5E33-AC41-4F5D-A6B1-8FC471AB9B55}">
      <dgm:prSet/>
      <dgm:spPr/>
      <dgm:t>
        <a:bodyPr/>
        <a:lstStyle/>
        <a:p>
          <a:endParaRPr lang="en-US"/>
        </a:p>
      </dgm:t>
    </dgm:pt>
    <dgm:pt modelId="{92138A8D-903B-40C8-B743-C9E1D3BDDE1B}" type="sibTrans" cxnId="{052D5E33-AC41-4F5D-A6B1-8FC471AB9B55}">
      <dgm:prSet/>
      <dgm:spPr/>
      <dgm:t>
        <a:bodyPr/>
        <a:lstStyle/>
        <a:p>
          <a:endParaRPr lang="en-US"/>
        </a:p>
      </dgm:t>
    </dgm:pt>
    <dgm:pt modelId="{5DE1FDD0-A776-4080-A8EA-16D507BA4AD6}">
      <dgm:prSet phldrT="[Text]" custT="1"/>
      <dgm:spPr>
        <a:xfrm rot="5400000">
          <a:off x="5717579" y="-1159925"/>
          <a:ext cx="562370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70AD47">
              <a:lumMod val="75000"/>
            </a:srgbClr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Harmonize existing algorithms (2007 &amp; 2016) and integrate validated RTKs into a single algorithm. </a:t>
          </a:r>
        </a:p>
      </dgm:t>
    </dgm:pt>
    <dgm:pt modelId="{2CCB6C00-79BE-4EE1-858B-7A635FF74A9F}" type="parTrans" cxnId="{6EA4C363-DFBE-4334-822D-65B4E4C838C0}">
      <dgm:prSet/>
      <dgm:spPr/>
      <dgm:t>
        <a:bodyPr/>
        <a:lstStyle/>
        <a:p>
          <a:endParaRPr lang="en-US"/>
        </a:p>
      </dgm:t>
    </dgm:pt>
    <dgm:pt modelId="{351E1F5D-D6CE-4217-B638-16A1D30CE486}" type="sibTrans" cxnId="{6EA4C363-DFBE-4334-822D-65B4E4C838C0}">
      <dgm:prSet/>
      <dgm:spPr/>
      <dgm:t>
        <a:bodyPr/>
        <a:lstStyle/>
        <a:p>
          <a:endParaRPr lang="en-US"/>
        </a:p>
      </dgm:t>
    </dgm:pt>
    <dgm:pt modelId="{844A71E8-E0F4-45D1-A3E1-2F048CC05679}">
      <dgm:prSet phldrT="[Text]" custT="1"/>
      <dgm:spPr>
        <a:xfrm rot="5400000">
          <a:off x="-129777" y="3312777"/>
          <a:ext cx="865185" cy="605629"/>
        </a:xfrm>
        <a:prstGeom prst="chevron">
          <a:avLst/>
        </a:prstGeom>
        <a:solidFill>
          <a:srgbClr val="5B9BD5">
            <a:hueOff val="-5068907"/>
            <a:satOff val="-13064"/>
            <a:lumOff val="-8824"/>
            <a:alphaOff val="0"/>
          </a:srgbClr>
        </a:solidFill>
        <a:ln w="12700" cap="flat" cmpd="sng" algn="ctr">
          <a:solidFill>
            <a:srgbClr val="5B9BD5">
              <a:hueOff val="-5068907"/>
              <a:satOff val="-13064"/>
              <a:lumOff val="-882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2016</a:t>
          </a:r>
        </a:p>
      </dgm:t>
    </dgm:pt>
    <dgm:pt modelId="{6C382DEF-00CB-440A-8720-FCDBB87C78A2}" type="parTrans" cxnId="{B7B6B403-4CD8-449E-ADE4-0F5A917D6C91}">
      <dgm:prSet/>
      <dgm:spPr/>
      <dgm:t>
        <a:bodyPr/>
        <a:lstStyle/>
        <a:p>
          <a:endParaRPr lang="en-US"/>
        </a:p>
      </dgm:t>
    </dgm:pt>
    <dgm:pt modelId="{240B8C15-0D34-4B87-A53B-F080352A1AE9}" type="sibTrans" cxnId="{B7B6B403-4CD8-449E-ADE4-0F5A917D6C91}">
      <dgm:prSet/>
      <dgm:spPr/>
      <dgm:t>
        <a:bodyPr/>
        <a:lstStyle/>
        <a:p>
          <a:endParaRPr lang="en-US"/>
        </a:p>
      </dgm:t>
    </dgm:pt>
    <dgm:pt modelId="{C258E491-6D25-4F48-B032-73149221D2C9}">
      <dgm:prSet phldrT="[Text]" custT="1"/>
      <dgm:spPr>
        <a:xfrm rot="5400000">
          <a:off x="5717579" y="-1928949"/>
          <a:ext cx="562370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70AD47"/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Development of alternate Algorithm</a:t>
          </a:r>
        </a:p>
      </dgm:t>
    </dgm:pt>
    <dgm:pt modelId="{B3648FB8-1402-4031-A0CE-7271E70D1547}" type="parTrans" cxnId="{F559E867-59E7-4DB9-9DB2-6042E5496037}">
      <dgm:prSet/>
      <dgm:spPr/>
      <dgm:t>
        <a:bodyPr/>
        <a:lstStyle/>
        <a:p>
          <a:endParaRPr lang="en-US"/>
        </a:p>
      </dgm:t>
    </dgm:pt>
    <dgm:pt modelId="{49A511B7-E050-4913-B2DC-246523E5829D}" type="sibTrans" cxnId="{F559E867-59E7-4DB9-9DB2-6042E5496037}">
      <dgm:prSet/>
      <dgm:spPr/>
      <dgm:t>
        <a:bodyPr/>
        <a:lstStyle/>
        <a:p>
          <a:endParaRPr lang="en-US"/>
        </a:p>
      </dgm:t>
    </dgm:pt>
    <dgm:pt modelId="{6FAD62B0-11E2-4AF4-ABBF-732161EBC797}">
      <dgm:prSet phldrT="[Text]" custT="1"/>
      <dgm:spPr>
        <a:xfrm rot="5400000">
          <a:off x="-129777" y="1774729"/>
          <a:ext cx="865185" cy="605629"/>
        </a:xfrm>
        <a:prstGeom prst="chevron">
          <a:avLst/>
        </a:prstGeom>
        <a:solidFill>
          <a:srgbClr val="92D050">
            <a:alpha val="90000"/>
          </a:srgbClr>
        </a:solidFill>
        <a:ln w="28575" cap="flat" cmpd="sng" algn="ctr">
          <a:solidFill>
            <a:srgbClr val="70AD47">
              <a:lumMod val="60000"/>
              <a:lumOff val="40000"/>
            </a:srgbClr>
          </a:solidFill>
          <a:prstDash val="solid"/>
          <a:miter lim="800000"/>
        </a:ln>
        <a:effectLst/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2006</a:t>
          </a:r>
        </a:p>
      </dgm:t>
    </dgm:pt>
    <dgm:pt modelId="{47AEB2A0-ECB5-4381-82BE-C097611CF5F7}" type="parTrans" cxnId="{A806899E-1A4C-44F6-B7F1-83651BB86CB9}">
      <dgm:prSet/>
      <dgm:spPr/>
      <dgm:t>
        <a:bodyPr/>
        <a:lstStyle/>
        <a:p>
          <a:endParaRPr lang="en-US"/>
        </a:p>
      </dgm:t>
    </dgm:pt>
    <dgm:pt modelId="{38C600E7-4547-4D1A-AE20-93CD84D54D79}" type="sibTrans" cxnId="{A806899E-1A4C-44F6-B7F1-83651BB86CB9}">
      <dgm:prSet/>
      <dgm:spPr/>
      <dgm:t>
        <a:bodyPr/>
        <a:lstStyle/>
        <a:p>
          <a:endParaRPr lang="en-US"/>
        </a:p>
      </dgm:t>
    </dgm:pt>
    <dgm:pt modelId="{163DD3FA-6591-42C2-B581-E904D0B30396}" type="pres">
      <dgm:prSet presAssocID="{FE99435E-5367-4B80-A28F-332817EC07A8}" presName="linearFlow" presStyleCnt="0">
        <dgm:presLayoutVars>
          <dgm:dir/>
          <dgm:animLvl val="lvl"/>
          <dgm:resizeHandles val="exact"/>
        </dgm:presLayoutVars>
      </dgm:prSet>
      <dgm:spPr/>
    </dgm:pt>
    <dgm:pt modelId="{807895DB-3202-4406-98B1-5AAE554EFAE2}" type="pres">
      <dgm:prSet presAssocID="{8D5C9977-27F5-43CB-A7B6-4CFB9E9A5F81}" presName="composite" presStyleCnt="0"/>
      <dgm:spPr/>
    </dgm:pt>
    <dgm:pt modelId="{9F885F47-3C1A-4737-BE1F-86CE1B657C87}" type="pres">
      <dgm:prSet presAssocID="{8D5C9977-27F5-43CB-A7B6-4CFB9E9A5F81}" presName="parentText" presStyleLbl="alignNode1" presStyleIdx="0" presStyleCnt="6" custLinFactNeighborY="0">
        <dgm:presLayoutVars>
          <dgm:chMax val="1"/>
          <dgm:bulletEnabled val="1"/>
        </dgm:presLayoutVars>
      </dgm:prSet>
      <dgm:spPr/>
    </dgm:pt>
    <dgm:pt modelId="{D7016F20-CECF-4057-B052-8E3C00DE5246}" type="pres">
      <dgm:prSet presAssocID="{8D5C9977-27F5-43CB-A7B6-4CFB9E9A5F81}" presName="descendantText" presStyleLbl="alignAcc1" presStyleIdx="0" presStyleCnt="6">
        <dgm:presLayoutVars>
          <dgm:bulletEnabled val="1"/>
        </dgm:presLayoutVars>
      </dgm:prSet>
      <dgm:spPr/>
    </dgm:pt>
    <dgm:pt modelId="{05CFD3C2-7CA5-49D4-B991-4B6A02770CC8}" type="pres">
      <dgm:prSet presAssocID="{952A650D-4ABB-435D-907F-B432A562904D}" presName="sp" presStyleCnt="0"/>
      <dgm:spPr/>
    </dgm:pt>
    <dgm:pt modelId="{C53EACC2-221F-48BB-93A7-DA3757A07A5E}" type="pres">
      <dgm:prSet presAssocID="{339F9C67-3250-4E76-89AE-0AA521ACE50C}" presName="composite" presStyleCnt="0"/>
      <dgm:spPr/>
    </dgm:pt>
    <dgm:pt modelId="{32179440-9287-47CE-8909-44D57DAF117E}" type="pres">
      <dgm:prSet presAssocID="{339F9C67-3250-4E76-89AE-0AA521ACE50C}" presName="parentText" presStyleLbl="alignNode1" presStyleIdx="1" presStyleCnt="6" custLinFactNeighborY="0">
        <dgm:presLayoutVars>
          <dgm:chMax val="1"/>
          <dgm:bulletEnabled val="1"/>
        </dgm:presLayoutVars>
      </dgm:prSet>
      <dgm:spPr/>
    </dgm:pt>
    <dgm:pt modelId="{AAB61BC6-C49E-4558-9FCF-9109FDB4582D}" type="pres">
      <dgm:prSet presAssocID="{339F9C67-3250-4E76-89AE-0AA521ACE50C}" presName="descendantText" presStyleLbl="alignAcc1" presStyleIdx="1" presStyleCnt="6" custScaleY="96530" custLinFactNeighborX="0">
        <dgm:presLayoutVars>
          <dgm:bulletEnabled val="1"/>
        </dgm:presLayoutVars>
      </dgm:prSet>
      <dgm:spPr>
        <a:prstGeom prst="round2SameRect">
          <a:avLst/>
        </a:prstGeom>
      </dgm:spPr>
    </dgm:pt>
    <dgm:pt modelId="{7D0900F3-A3A8-432E-AFE0-C825206B51B4}" type="pres">
      <dgm:prSet presAssocID="{96B1AE78-2448-4DC8-86F6-6F3697BB9241}" presName="sp" presStyleCnt="0"/>
      <dgm:spPr/>
    </dgm:pt>
    <dgm:pt modelId="{D0798725-417A-46DC-8967-0DEC74C822D2}" type="pres">
      <dgm:prSet presAssocID="{6FAD62B0-11E2-4AF4-ABBF-732161EBC797}" presName="composite" presStyleCnt="0"/>
      <dgm:spPr/>
    </dgm:pt>
    <dgm:pt modelId="{BED57DFB-F0FE-408A-9906-7560C6712C0C}" type="pres">
      <dgm:prSet presAssocID="{6FAD62B0-11E2-4AF4-ABBF-732161EBC797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7AA96E66-8BB5-4C37-837E-D64F26BD0850}" type="pres">
      <dgm:prSet presAssocID="{6FAD62B0-11E2-4AF4-ABBF-732161EBC797}" presName="descendantText" presStyleLbl="alignAcc1" presStyleIdx="2" presStyleCnt="6" custScaleY="137151" custLinFactNeighborX="0">
        <dgm:presLayoutVars>
          <dgm:bulletEnabled val="1"/>
        </dgm:presLayoutVars>
      </dgm:prSet>
      <dgm:spPr>
        <a:prstGeom prst="round2SameRect">
          <a:avLst/>
        </a:prstGeom>
      </dgm:spPr>
    </dgm:pt>
    <dgm:pt modelId="{8639ABF4-CDBB-48B3-A83F-D07FBAAD39EE}" type="pres">
      <dgm:prSet presAssocID="{38C600E7-4547-4D1A-AE20-93CD84D54D79}" presName="sp" presStyleCnt="0"/>
      <dgm:spPr/>
    </dgm:pt>
    <dgm:pt modelId="{4A084A22-7389-4492-94CD-873258032090}" type="pres">
      <dgm:prSet presAssocID="{5C931098-8665-47AA-8F6D-7C814BD77CDF}" presName="composite" presStyleCnt="0"/>
      <dgm:spPr/>
    </dgm:pt>
    <dgm:pt modelId="{68CAD974-AA12-4EF5-B65A-57DBA9B4E7F9}" type="pres">
      <dgm:prSet presAssocID="{5C931098-8665-47AA-8F6D-7C814BD77CDF}" presName="parentText" presStyleLbl="alignNode1" presStyleIdx="3" presStyleCnt="6" custLinFactNeighborY="0">
        <dgm:presLayoutVars>
          <dgm:chMax val="1"/>
          <dgm:bulletEnabled val="1"/>
        </dgm:presLayoutVars>
      </dgm:prSet>
      <dgm:spPr/>
    </dgm:pt>
    <dgm:pt modelId="{B044A8B6-5F0E-428F-8486-E03487CB2025}" type="pres">
      <dgm:prSet presAssocID="{5C931098-8665-47AA-8F6D-7C814BD77CDF}" presName="descendantText" presStyleLbl="alignAcc1" presStyleIdx="3" presStyleCnt="6" custLinFactNeighborY="0">
        <dgm:presLayoutVars>
          <dgm:bulletEnabled val="1"/>
        </dgm:presLayoutVars>
      </dgm:prSet>
      <dgm:spPr>
        <a:prstGeom prst="round2SameRect">
          <a:avLst/>
        </a:prstGeom>
      </dgm:spPr>
    </dgm:pt>
    <dgm:pt modelId="{37F2EFB0-8C76-4965-8A55-9C048A3BD955}" type="pres">
      <dgm:prSet presAssocID="{4D37F684-E0DB-46AF-B1CE-D15A968BF62A}" presName="sp" presStyleCnt="0"/>
      <dgm:spPr/>
    </dgm:pt>
    <dgm:pt modelId="{6AF7B4AC-92FE-469B-8876-6348CB5F7B14}" type="pres">
      <dgm:prSet presAssocID="{844A71E8-E0F4-45D1-A3E1-2F048CC05679}" presName="composite" presStyleCnt="0"/>
      <dgm:spPr/>
    </dgm:pt>
    <dgm:pt modelId="{508EE9AC-715D-4570-8394-4345118922F7}" type="pres">
      <dgm:prSet presAssocID="{844A71E8-E0F4-45D1-A3E1-2F048CC05679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8A22D990-7AA9-46FE-8171-BCB72CA775BA}" type="pres">
      <dgm:prSet presAssocID="{844A71E8-E0F4-45D1-A3E1-2F048CC05679}" presName="descendantText" presStyleLbl="alignAcc1" presStyleIdx="4" presStyleCnt="6">
        <dgm:presLayoutVars>
          <dgm:bulletEnabled val="1"/>
        </dgm:presLayoutVars>
      </dgm:prSet>
      <dgm:spPr/>
    </dgm:pt>
    <dgm:pt modelId="{504253B3-137F-4DC2-85F9-335824BF0CE7}" type="pres">
      <dgm:prSet presAssocID="{240B8C15-0D34-4B87-A53B-F080352A1AE9}" presName="sp" presStyleCnt="0"/>
      <dgm:spPr/>
    </dgm:pt>
    <dgm:pt modelId="{C0E805DB-BC06-4573-B3FE-FE7299583ADC}" type="pres">
      <dgm:prSet presAssocID="{1F2DFC1B-CB0E-4AFC-A7D4-659CDCED7875}" presName="composite" presStyleCnt="0"/>
      <dgm:spPr/>
    </dgm:pt>
    <dgm:pt modelId="{A795EA1C-66BE-4621-93D6-F85BBB878C59}" type="pres">
      <dgm:prSet presAssocID="{1F2DFC1B-CB0E-4AFC-A7D4-659CDCED7875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C50661D9-D34E-4806-92BA-2758F806CF8F}" type="pres">
      <dgm:prSet presAssocID="{1F2DFC1B-CB0E-4AFC-A7D4-659CDCED7875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465AEF01-43F7-4BC6-807B-0618BD386DF5}" srcId="{339F9C67-3250-4E76-89AE-0AA521ACE50C}" destId="{6A0BA18F-7D7D-4F0F-80B1-225F3DE89190}" srcOrd="0" destOrd="0" parTransId="{3657764C-8FFA-41AE-BE03-6F287CAED600}" sibTransId="{F45FCCF6-0A22-4D77-85D0-3C2F1239E736}"/>
    <dgm:cxn modelId="{B7B6B403-4CD8-449E-ADE4-0F5A917D6C91}" srcId="{FE99435E-5367-4B80-A28F-332817EC07A8}" destId="{844A71E8-E0F4-45D1-A3E1-2F048CC05679}" srcOrd="4" destOrd="0" parTransId="{6C382DEF-00CB-440A-8720-FCDBB87C78A2}" sibTransId="{240B8C15-0D34-4B87-A53B-F080352A1AE9}"/>
    <dgm:cxn modelId="{052D5E33-AC41-4F5D-A6B1-8FC471AB9B55}" srcId="{FE99435E-5367-4B80-A28F-332817EC07A8}" destId="{1F2DFC1B-CB0E-4AFC-A7D4-659CDCED7875}" srcOrd="5" destOrd="0" parTransId="{CB0DB6D9-C4B4-4A98-A5D7-DC3CA54FBBB8}" sibTransId="{92138A8D-903B-40C8-B743-C9E1D3BDDE1B}"/>
    <dgm:cxn modelId="{80AE9E35-C628-4815-BECA-5B4746C60DD8}" srcId="{8D5C9977-27F5-43CB-A7B6-4CFB9E9A5F81}" destId="{8ABA240B-8C3F-48F9-9161-2D80DD93FD28}" srcOrd="0" destOrd="0" parTransId="{BA7CF015-7105-4636-A45A-CFF98386C70A}" sibTransId="{4BEE66B5-954D-4793-8C02-5AD96CDCD6A4}"/>
    <dgm:cxn modelId="{3A91043D-E8B5-4DEC-B54C-F2640DC7E33F}" srcId="{5C931098-8665-47AA-8F6D-7C814BD77CDF}" destId="{8170D992-29F2-4630-A6EE-02389A5491C3}" srcOrd="0" destOrd="0" parTransId="{D30C5011-19C3-4BF9-8F78-0CE4C9DE6AB2}" sibTransId="{15517339-DD0D-43C6-B41E-F41A4FF41B48}"/>
    <dgm:cxn modelId="{EF0EE65D-CABC-431A-9E2D-4D0462439D7E}" type="presOf" srcId="{8ABA240B-8C3F-48F9-9161-2D80DD93FD28}" destId="{D7016F20-CECF-4057-B052-8E3C00DE5246}" srcOrd="0" destOrd="0" presId="urn:microsoft.com/office/officeart/2005/8/layout/chevron2"/>
    <dgm:cxn modelId="{B1BCEB61-9761-4DC6-B5C8-7BEB9A30304E}" type="presOf" srcId="{1F2DFC1B-CB0E-4AFC-A7D4-659CDCED7875}" destId="{A795EA1C-66BE-4621-93D6-F85BBB878C59}" srcOrd="0" destOrd="0" presId="urn:microsoft.com/office/officeart/2005/8/layout/chevron2"/>
    <dgm:cxn modelId="{6EA4C363-DFBE-4334-822D-65B4E4C838C0}" srcId="{1F2DFC1B-CB0E-4AFC-A7D4-659CDCED7875}" destId="{5DE1FDD0-A776-4080-A8EA-16D507BA4AD6}" srcOrd="0" destOrd="0" parTransId="{2CCB6C00-79BE-4EE1-858B-7A635FF74A9F}" sibTransId="{351E1F5D-D6CE-4217-B638-16A1D30CE486}"/>
    <dgm:cxn modelId="{F559E867-59E7-4DB9-9DB2-6042E5496037}" srcId="{844A71E8-E0F4-45D1-A3E1-2F048CC05679}" destId="{C258E491-6D25-4F48-B032-73149221D2C9}" srcOrd="0" destOrd="0" parTransId="{B3648FB8-1402-4031-A0CE-7271E70D1547}" sibTransId="{49A511B7-E050-4913-B2DC-246523E5829D}"/>
    <dgm:cxn modelId="{005E454E-AD14-44EC-A453-AAFA6B4A3D3A}" type="presOf" srcId="{5DE1FDD0-A776-4080-A8EA-16D507BA4AD6}" destId="{C50661D9-D34E-4806-92BA-2758F806CF8F}" srcOrd="0" destOrd="0" presId="urn:microsoft.com/office/officeart/2005/8/layout/chevron2"/>
    <dgm:cxn modelId="{77796F4E-2933-467A-9146-294B211DC209}" type="presOf" srcId="{6FAD62B0-11E2-4AF4-ABBF-732161EBC797}" destId="{BED57DFB-F0FE-408A-9906-7560C6712C0C}" srcOrd="0" destOrd="0" presId="urn:microsoft.com/office/officeart/2005/8/layout/chevron2"/>
    <dgm:cxn modelId="{FC2D4976-F49D-42DF-8481-B429A6F36D0F}" type="presOf" srcId="{6A0BA18F-7D7D-4F0F-80B1-225F3DE89190}" destId="{AAB61BC6-C49E-4558-9FCF-9109FDB4582D}" srcOrd="0" destOrd="0" presId="urn:microsoft.com/office/officeart/2005/8/layout/chevron2"/>
    <dgm:cxn modelId="{A2DC9776-F854-480A-AD08-E81D12240F4E}" srcId="{FE99435E-5367-4B80-A28F-332817EC07A8}" destId="{5C931098-8665-47AA-8F6D-7C814BD77CDF}" srcOrd="3" destOrd="0" parTransId="{F793585B-A0EF-4A0E-A6D0-42B8AF4846AE}" sibTransId="{4D37F684-E0DB-46AF-B1CE-D15A968BF62A}"/>
    <dgm:cxn modelId="{726C2C7A-855F-4C18-A712-06F19C935436}" type="presOf" srcId="{844A71E8-E0F4-45D1-A3E1-2F048CC05679}" destId="{508EE9AC-715D-4570-8394-4345118922F7}" srcOrd="0" destOrd="0" presId="urn:microsoft.com/office/officeart/2005/8/layout/chevron2"/>
    <dgm:cxn modelId="{D187857F-0DFA-4677-BE95-60A9F888E59C}" type="presOf" srcId="{339F9C67-3250-4E76-89AE-0AA521ACE50C}" destId="{32179440-9287-47CE-8909-44D57DAF117E}" srcOrd="0" destOrd="0" presId="urn:microsoft.com/office/officeart/2005/8/layout/chevron2"/>
    <dgm:cxn modelId="{03E93684-0E25-47D5-913B-BB490C5EA331}" srcId="{FE99435E-5367-4B80-A28F-332817EC07A8}" destId="{339F9C67-3250-4E76-89AE-0AA521ACE50C}" srcOrd="1" destOrd="0" parTransId="{2424E387-0F7A-466C-990C-A3E055D09435}" sibTransId="{96B1AE78-2448-4DC8-86F6-6F3697BB9241}"/>
    <dgm:cxn modelId="{A806899E-1A4C-44F6-B7F1-83651BB86CB9}" srcId="{FE99435E-5367-4B80-A28F-332817EC07A8}" destId="{6FAD62B0-11E2-4AF4-ABBF-732161EBC797}" srcOrd="2" destOrd="0" parTransId="{47AEB2A0-ECB5-4381-82BE-C097611CF5F7}" sibTransId="{38C600E7-4547-4D1A-AE20-93CD84D54D79}"/>
    <dgm:cxn modelId="{1577B6A9-F9DE-44E8-AE62-456995379E27}" type="presOf" srcId="{5C931098-8665-47AA-8F6D-7C814BD77CDF}" destId="{68CAD974-AA12-4EF5-B65A-57DBA9B4E7F9}" srcOrd="0" destOrd="0" presId="urn:microsoft.com/office/officeart/2005/8/layout/chevron2"/>
    <dgm:cxn modelId="{215EE1AE-A8A2-4CB6-8764-4EDD674EE7FB}" type="presOf" srcId="{BD2C891B-92D0-4465-BE21-D0444B39E567}" destId="{7AA96E66-8BB5-4C37-837E-D64F26BD0850}" srcOrd="0" destOrd="0" presId="urn:microsoft.com/office/officeart/2005/8/layout/chevron2"/>
    <dgm:cxn modelId="{F0E716B8-A14F-4645-9C1A-F718A8D99811}" type="presOf" srcId="{8170D992-29F2-4630-A6EE-02389A5491C3}" destId="{B044A8B6-5F0E-428F-8486-E03487CB2025}" srcOrd="0" destOrd="0" presId="urn:microsoft.com/office/officeart/2005/8/layout/chevron2"/>
    <dgm:cxn modelId="{7A2C36BE-F10F-4C2D-9805-02A285F0E0BE}" type="presOf" srcId="{FE99435E-5367-4B80-A28F-332817EC07A8}" destId="{163DD3FA-6591-42C2-B581-E904D0B30396}" srcOrd="0" destOrd="0" presId="urn:microsoft.com/office/officeart/2005/8/layout/chevron2"/>
    <dgm:cxn modelId="{B80D06C9-1256-4267-A166-6231B53EE2C4}" srcId="{FE99435E-5367-4B80-A28F-332817EC07A8}" destId="{8D5C9977-27F5-43CB-A7B6-4CFB9E9A5F81}" srcOrd="0" destOrd="0" parTransId="{DF69B5C8-DCC1-4AA7-942B-729B843906C7}" sibTransId="{952A650D-4ABB-435D-907F-B432A562904D}"/>
    <dgm:cxn modelId="{304A75D5-6352-46E8-8CA3-64993AEE5FC1}" type="presOf" srcId="{C258E491-6D25-4F48-B032-73149221D2C9}" destId="{8A22D990-7AA9-46FE-8171-BCB72CA775BA}" srcOrd="0" destOrd="0" presId="urn:microsoft.com/office/officeart/2005/8/layout/chevron2"/>
    <dgm:cxn modelId="{10FEBEE9-5027-41CA-BA8E-085AE4B546BA}" srcId="{6FAD62B0-11E2-4AF4-ABBF-732161EBC797}" destId="{BD2C891B-92D0-4465-BE21-D0444B39E567}" srcOrd="0" destOrd="0" parTransId="{AC332F6B-3272-41A4-A31B-F03ED1CECF07}" sibTransId="{4057C27C-A7C8-45CD-BD13-90F2194E5255}"/>
    <dgm:cxn modelId="{7C2653FE-7B91-4CAD-80BB-4523C790B489}" type="presOf" srcId="{8D5C9977-27F5-43CB-A7B6-4CFB9E9A5F81}" destId="{9F885F47-3C1A-4737-BE1F-86CE1B657C87}" srcOrd="0" destOrd="0" presId="urn:microsoft.com/office/officeart/2005/8/layout/chevron2"/>
    <dgm:cxn modelId="{0B9C5E20-AFFA-4D71-A42B-5BA6A3F14182}" type="presParOf" srcId="{163DD3FA-6591-42C2-B581-E904D0B30396}" destId="{807895DB-3202-4406-98B1-5AAE554EFAE2}" srcOrd="0" destOrd="0" presId="urn:microsoft.com/office/officeart/2005/8/layout/chevron2"/>
    <dgm:cxn modelId="{24E8E8A9-EAF0-45E6-9BA2-673D273873D3}" type="presParOf" srcId="{807895DB-3202-4406-98B1-5AAE554EFAE2}" destId="{9F885F47-3C1A-4737-BE1F-86CE1B657C87}" srcOrd="0" destOrd="0" presId="urn:microsoft.com/office/officeart/2005/8/layout/chevron2"/>
    <dgm:cxn modelId="{F0B34DF3-AC6A-4185-8882-25B71B32266B}" type="presParOf" srcId="{807895DB-3202-4406-98B1-5AAE554EFAE2}" destId="{D7016F20-CECF-4057-B052-8E3C00DE5246}" srcOrd="1" destOrd="0" presId="urn:microsoft.com/office/officeart/2005/8/layout/chevron2"/>
    <dgm:cxn modelId="{B84B63DF-7538-47A1-A0FD-6158517D5E12}" type="presParOf" srcId="{163DD3FA-6591-42C2-B581-E904D0B30396}" destId="{05CFD3C2-7CA5-49D4-B991-4B6A02770CC8}" srcOrd="1" destOrd="0" presId="urn:microsoft.com/office/officeart/2005/8/layout/chevron2"/>
    <dgm:cxn modelId="{E5A1FC8E-D5E3-4AA5-A28F-88C9BBFA8520}" type="presParOf" srcId="{163DD3FA-6591-42C2-B581-E904D0B30396}" destId="{C53EACC2-221F-48BB-93A7-DA3757A07A5E}" srcOrd="2" destOrd="0" presId="urn:microsoft.com/office/officeart/2005/8/layout/chevron2"/>
    <dgm:cxn modelId="{50858192-03E5-4DB6-ABAB-A0A80409E597}" type="presParOf" srcId="{C53EACC2-221F-48BB-93A7-DA3757A07A5E}" destId="{32179440-9287-47CE-8909-44D57DAF117E}" srcOrd="0" destOrd="0" presId="urn:microsoft.com/office/officeart/2005/8/layout/chevron2"/>
    <dgm:cxn modelId="{8DB5C7D9-C710-4016-A4A3-DD32D3CFFFF5}" type="presParOf" srcId="{C53EACC2-221F-48BB-93A7-DA3757A07A5E}" destId="{AAB61BC6-C49E-4558-9FCF-9109FDB4582D}" srcOrd="1" destOrd="0" presId="urn:microsoft.com/office/officeart/2005/8/layout/chevron2"/>
    <dgm:cxn modelId="{BBEE81E0-FCA8-47D1-B7EC-AD0D9068D2AA}" type="presParOf" srcId="{163DD3FA-6591-42C2-B581-E904D0B30396}" destId="{7D0900F3-A3A8-432E-AFE0-C825206B51B4}" srcOrd="3" destOrd="0" presId="urn:microsoft.com/office/officeart/2005/8/layout/chevron2"/>
    <dgm:cxn modelId="{A5AFE582-0CD1-4FCD-96D1-072A353A6550}" type="presParOf" srcId="{163DD3FA-6591-42C2-B581-E904D0B30396}" destId="{D0798725-417A-46DC-8967-0DEC74C822D2}" srcOrd="4" destOrd="0" presId="urn:microsoft.com/office/officeart/2005/8/layout/chevron2"/>
    <dgm:cxn modelId="{2591541F-8758-4B59-9EEF-B8384E726826}" type="presParOf" srcId="{D0798725-417A-46DC-8967-0DEC74C822D2}" destId="{BED57DFB-F0FE-408A-9906-7560C6712C0C}" srcOrd="0" destOrd="0" presId="urn:microsoft.com/office/officeart/2005/8/layout/chevron2"/>
    <dgm:cxn modelId="{AF8E1C08-8476-4517-AAFE-79693863C46B}" type="presParOf" srcId="{D0798725-417A-46DC-8967-0DEC74C822D2}" destId="{7AA96E66-8BB5-4C37-837E-D64F26BD0850}" srcOrd="1" destOrd="0" presId="urn:microsoft.com/office/officeart/2005/8/layout/chevron2"/>
    <dgm:cxn modelId="{F5E99BBF-61F2-4EC2-8E98-78CF2E54C932}" type="presParOf" srcId="{163DD3FA-6591-42C2-B581-E904D0B30396}" destId="{8639ABF4-CDBB-48B3-A83F-D07FBAAD39EE}" srcOrd="5" destOrd="0" presId="urn:microsoft.com/office/officeart/2005/8/layout/chevron2"/>
    <dgm:cxn modelId="{938ED14C-9884-419F-9B3F-27259DB62900}" type="presParOf" srcId="{163DD3FA-6591-42C2-B581-E904D0B30396}" destId="{4A084A22-7389-4492-94CD-873258032090}" srcOrd="6" destOrd="0" presId="urn:microsoft.com/office/officeart/2005/8/layout/chevron2"/>
    <dgm:cxn modelId="{54D686D6-D930-44DA-8C24-4E0E8E35EDC6}" type="presParOf" srcId="{4A084A22-7389-4492-94CD-873258032090}" destId="{68CAD974-AA12-4EF5-B65A-57DBA9B4E7F9}" srcOrd="0" destOrd="0" presId="urn:microsoft.com/office/officeart/2005/8/layout/chevron2"/>
    <dgm:cxn modelId="{784D9732-073B-4EF5-A4C8-107D67CC576F}" type="presParOf" srcId="{4A084A22-7389-4492-94CD-873258032090}" destId="{B044A8B6-5F0E-428F-8486-E03487CB2025}" srcOrd="1" destOrd="0" presId="urn:microsoft.com/office/officeart/2005/8/layout/chevron2"/>
    <dgm:cxn modelId="{94FD9F21-B832-43F7-8AD0-A07B4A1B7648}" type="presParOf" srcId="{163DD3FA-6591-42C2-B581-E904D0B30396}" destId="{37F2EFB0-8C76-4965-8A55-9C048A3BD955}" srcOrd="7" destOrd="0" presId="urn:microsoft.com/office/officeart/2005/8/layout/chevron2"/>
    <dgm:cxn modelId="{F5395C4A-101E-444A-9468-28844C846390}" type="presParOf" srcId="{163DD3FA-6591-42C2-B581-E904D0B30396}" destId="{6AF7B4AC-92FE-469B-8876-6348CB5F7B14}" srcOrd="8" destOrd="0" presId="urn:microsoft.com/office/officeart/2005/8/layout/chevron2"/>
    <dgm:cxn modelId="{8785136E-0793-4759-80E7-881494713416}" type="presParOf" srcId="{6AF7B4AC-92FE-469B-8876-6348CB5F7B14}" destId="{508EE9AC-715D-4570-8394-4345118922F7}" srcOrd="0" destOrd="0" presId="urn:microsoft.com/office/officeart/2005/8/layout/chevron2"/>
    <dgm:cxn modelId="{8EB68E66-7238-4C42-989A-38CC4EE50CA8}" type="presParOf" srcId="{6AF7B4AC-92FE-469B-8876-6348CB5F7B14}" destId="{8A22D990-7AA9-46FE-8171-BCB72CA775BA}" srcOrd="1" destOrd="0" presId="urn:microsoft.com/office/officeart/2005/8/layout/chevron2"/>
    <dgm:cxn modelId="{C554AEB7-E346-4129-9DF1-B4A1D6C6E887}" type="presParOf" srcId="{163DD3FA-6591-42C2-B581-E904D0B30396}" destId="{504253B3-137F-4DC2-85F9-335824BF0CE7}" srcOrd="9" destOrd="0" presId="urn:microsoft.com/office/officeart/2005/8/layout/chevron2"/>
    <dgm:cxn modelId="{E79BC6A1-506F-436A-9289-03AD0A1373F2}" type="presParOf" srcId="{163DD3FA-6591-42C2-B581-E904D0B30396}" destId="{C0E805DB-BC06-4573-B3FE-FE7299583ADC}" srcOrd="10" destOrd="0" presId="urn:microsoft.com/office/officeart/2005/8/layout/chevron2"/>
    <dgm:cxn modelId="{2CE85E98-0A0B-4875-A57F-D3BA6C0ACB57}" type="presParOf" srcId="{C0E805DB-BC06-4573-B3FE-FE7299583ADC}" destId="{A795EA1C-66BE-4621-93D6-F85BBB878C59}" srcOrd="0" destOrd="0" presId="urn:microsoft.com/office/officeart/2005/8/layout/chevron2"/>
    <dgm:cxn modelId="{EF4CEAA8-1331-40BF-AA3D-77DDAF1A4F13}" type="presParOf" srcId="{C0E805DB-BC06-4573-B3FE-FE7299583ADC}" destId="{C50661D9-D34E-4806-92BA-2758F806CF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E81CA-D54D-47C7-9F7E-EACBC2018AD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072A521-950D-4EFA-8D28-67B5B75EFE36}">
      <dgm:prSet phldrT="[Text]" custT="1"/>
      <dgm:spPr>
        <a:xfrm>
          <a:off x="858026" y="26002"/>
          <a:ext cx="2024966" cy="891882"/>
        </a:xfrm>
        <a:prstGeom prst="roundRect">
          <a:avLst>
            <a:gd name="adj" fmla="val 166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FMoH (through NASCP) Engage Stakeholders </a:t>
          </a:r>
        </a:p>
      </dgm:t>
    </dgm:pt>
    <dgm:pt modelId="{7CE23CE1-98FA-4B07-AEFC-75A841D30134}" type="parTrans" cxnId="{65401A61-7629-4E35-8C87-7BD2D92255A7}">
      <dgm:prSet/>
      <dgm:spPr/>
      <dgm:t>
        <a:bodyPr/>
        <a:lstStyle/>
        <a:p>
          <a:endParaRPr lang="en-US"/>
        </a:p>
      </dgm:t>
    </dgm:pt>
    <dgm:pt modelId="{A9E1D64D-E929-4C8E-8FF1-BB67FF940FD6}" type="sibTrans" cxnId="{65401A61-7629-4E35-8C87-7BD2D92255A7}">
      <dgm:prSet/>
      <dgm:spPr/>
      <dgm:t>
        <a:bodyPr/>
        <a:lstStyle/>
        <a:p>
          <a:endParaRPr lang="en-US"/>
        </a:p>
      </dgm:t>
    </dgm:pt>
    <dgm:pt modelId="{C331C276-3D4F-4734-B882-169B658EAAE4}">
      <dgm:prSet phldrT="[Text]" custT="1"/>
      <dgm:spPr>
        <a:xfrm>
          <a:off x="2839306" y="109935"/>
          <a:ext cx="2609021" cy="633718"/>
        </a:xfrm>
        <a:prstGeom prst="rect">
          <a:avLst/>
        </a:prstGeom>
        <a:noFill/>
        <a:ln w="28575">
          <a:solidFill>
            <a:srgbClr val="5B9BD5">
              <a:lumMod val="75000"/>
            </a:srgbClr>
          </a:solidFill>
        </a:ln>
        <a:effectLst/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 b="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National Laboratory Quality Assurance Team (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NALQAT</a:t>
          </a:r>
          <a:r>
            <a:rPr lang="en-US" sz="1800" b="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)</a:t>
          </a:r>
        </a:p>
      </dgm:t>
    </dgm:pt>
    <dgm:pt modelId="{615F3430-DA35-4268-B637-CC5042C83757}" type="parTrans" cxnId="{789A54B9-136B-471C-8A7F-4FF0535D25B9}">
      <dgm:prSet/>
      <dgm:spPr/>
      <dgm:t>
        <a:bodyPr/>
        <a:lstStyle/>
        <a:p>
          <a:endParaRPr lang="en-US"/>
        </a:p>
      </dgm:t>
    </dgm:pt>
    <dgm:pt modelId="{A5D597D9-7F15-40E3-A9E0-FB4123CE5A9E}" type="sibTrans" cxnId="{789A54B9-136B-471C-8A7F-4FF0535D25B9}">
      <dgm:prSet/>
      <dgm:spPr/>
      <dgm:t>
        <a:bodyPr/>
        <a:lstStyle/>
        <a:p>
          <a:endParaRPr lang="en-US"/>
        </a:p>
      </dgm:t>
    </dgm:pt>
    <dgm:pt modelId="{74701075-C6F1-4E4D-875E-DA4F8DF9E45B}">
      <dgm:prSet phldrT="[Text]" custT="1"/>
      <dgm:spPr>
        <a:xfrm>
          <a:off x="4429058" y="1835960"/>
          <a:ext cx="1576804" cy="905806"/>
        </a:xfrm>
        <a:prstGeom prst="roundRect">
          <a:avLst>
            <a:gd name="adj" fmla="val 1667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NHLTT</a:t>
          </a:r>
        </a:p>
      </dgm:t>
    </dgm:pt>
    <dgm:pt modelId="{4E586D5A-0BAB-46D9-B008-5AA1FE50BA92}" type="parTrans" cxnId="{1A3170F7-1B6E-46FD-ADA6-443E63BACBDE}">
      <dgm:prSet/>
      <dgm:spPr/>
      <dgm:t>
        <a:bodyPr/>
        <a:lstStyle/>
        <a:p>
          <a:endParaRPr lang="en-US"/>
        </a:p>
      </dgm:t>
    </dgm:pt>
    <dgm:pt modelId="{9553D14E-A69E-4AFC-98B4-86FBF26B48C9}" type="sibTrans" cxnId="{1A3170F7-1B6E-46FD-ADA6-443E63BACBDE}">
      <dgm:prSet/>
      <dgm:spPr/>
      <dgm:t>
        <a:bodyPr/>
        <a:lstStyle/>
        <a:p>
          <a:endParaRPr lang="en-US"/>
        </a:p>
      </dgm:t>
    </dgm:pt>
    <dgm:pt modelId="{196E33D7-BAE5-4CEE-9A77-37112F11979D}">
      <dgm:prSet phldrT="[Text]" custT="1"/>
      <dgm:spPr>
        <a:xfrm>
          <a:off x="5924095" y="1940145"/>
          <a:ext cx="4340611" cy="676778"/>
        </a:xfrm>
        <a:prstGeom prst="rect">
          <a:avLst/>
        </a:prstGeom>
        <a:noFill/>
        <a:ln w="28575">
          <a:solidFill>
            <a:srgbClr val="00CC66"/>
          </a:solidFill>
        </a:ln>
        <a:effectLst/>
      </dgm:spPr>
      <dgm:t>
        <a:bodyPr/>
        <a:lstStyle/>
        <a:p>
          <a:pPr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Review  Recommendation and forward to 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FMoH,</a:t>
          </a: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through 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NASCP</a:t>
          </a: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.</a:t>
          </a:r>
        </a:p>
      </dgm:t>
    </dgm:pt>
    <dgm:pt modelId="{790DBCBC-34E2-46EC-AC44-17A89FBFA4E1}" type="parTrans" cxnId="{373AF98D-8439-4F74-AAAA-68FE6DD12C90}">
      <dgm:prSet/>
      <dgm:spPr/>
      <dgm:t>
        <a:bodyPr/>
        <a:lstStyle/>
        <a:p>
          <a:endParaRPr lang="en-US"/>
        </a:p>
      </dgm:t>
    </dgm:pt>
    <dgm:pt modelId="{2F7A975B-79B7-4167-A694-B5EA733E37F5}" type="sibTrans" cxnId="{373AF98D-8439-4F74-AAAA-68FE6DD12C90}">
      <dgm:prSet/>
      <dgm:spPr/>
      <dgm:t>
        <a:bodyPr/>
        <a:lstStyle/>
        <a:p>
          <a:endParaRPr lang="en-US"/>
        </a:p>
      </dgm:t>
    </dgm:pt>
    <dgm:pt modelId="{376A58F3-763C-4710-9684-377C8A4AB813}">
      <dgm:prSet phldrT="[Text]" custT="1"/>
      <dgm:spPr>
        <a:xfrm>
          <a:off x="4818050" y="982823"/>
          <a:ext cx="4201763" cy="793542"/>
        </a:xfrm>
        <a:prstGeom prst="rect">
          <a:avLst/>
        </a:prstGeom>
        <a:noFill/>
        <a:ln w="28575">
          <a:solidFill>
            <a:srgbClr val="33CCCC"/>
          </a:solidFill>
        </a:ln>
        <a:effectLst/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Evaluates RTKs</a:t>
          </a:r>
        </a:p>
      </dgm:t>
    </dgm:pt>
    <dgm:pt modelId="{E08A68CF-F8DF-4211-ADEC-5B8B4F8D7D12}" type="sibTrans" cxnId="{E12711CA-487C-4ED9-B110-F8C76A6A361C}">
      <dgm:prSet/>
      <dgm:spPr/>
      <dgm:t>
        <a:bodyPr/>
        <a:lstStyle/>
        <a:p>
          <a:endParaRPr lang="en-US"/>
        </a:p>
      </dgm:t>
    </dgm:pt>
    <dgm:pt modelId="{D6006C14-A53B-4492-A96B-C50E52D2A78A}" type="parTrans" cxnId="{E12711CA-487C-4ED9-B110-F8C76A6A361C}">
      <dgm:prSet/>
      <dgm:spPr/>
      <dgm:t>
        <a:bodyPr/>
        <a:lstStyle/>
        <a:p>
          <a:endParaRPr lang="en-US"/>
        </a:p>
      </dgm:t>
    </dgm:pt>
    <dgm:pt modelId="{EE0730A1-B284-4D69-BD15-10B02D716C26}">
      <dgm:prSet phldrT="[Text]" custT="1"/>
      <dgm:spPr>
        <a:xfrm>
          <a:off x="2275482" y="906582"/>
          <a:ext cx="2535948" cy="950498"/>
        </a:xfrm>
        <a:prstGeom prst="roundRect">
          <a:avLst>
            <a:gd name="adj" fmla="val 16670"/>
          </a:avLst>
        </a:prstGeom>
        <a:solidFill>
          <a:srgbClr val="5B9BD5">
            <a:hueOff val="-1689636"/>
            <a:satOff val="-4355"/>
            <a:lumOff val="-2941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NALQAT</a:t>
          </a:r>
        </a:p>
      </dgm:t>
    </dgm:pt>
    <dgm:pt modelId="{0E842CE2-8135-4572-A732-55975668EEB3}" type="sibTrans" cxnId="{D8E811A5-C90B-45E8-8809-F2739DCCBC20}">
      <dgm:prSet/>
      <dgm:spPr/>
      <dgm:t>
        <a:bodyPr/>
        <a:lstStyle/>
        <a:p>
          <a:endParaRPr lang="en-US"/>
        </a:p>
      </dgm:t>
    </dgm:pt>
    <dgm:pt modelId="{B2898581-4DB4-411B-BF30-264182221D63}" type="parTrans" cxnId="{D8E811A5-C90B-45E8-8809-F2739DCCBC20}">
      <dgm:prSet/>
      <dgm:spPr/>
      <dgm:t>
        <a:bodyPr/>
        <a:lstStyle/>
        <a:p>
          <a:endParaRPr lang="en-US"/>
        </a:p>
      </dgm:t>
    </dgm:pt>
    <dgm:pt modelId="{70698605-C157-4594-B4C9-A6D1F04734CC}">
      <dgm:prSet phldrT="[Text]" custT="1"/>
      <dgm:spPr>
        <a:xfrm>
          <a:off x="4818050" y="982823"/>
          <a:ext cx="4201763" cy="793542"/>
        </a:xfrm>
        <a:prstGeom prst="rect">
          <a:avLst/>
        </a:prstGeom>
        <a:noFill/>
        <a:ln w="28575">
          <a:solidFill>
            <a:srgbClr val="33CCCC"/>
          </a:solidFill>
        </a:ln>
        <a:effectLst/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Make Recommendations  to National HIV Laboratory Task Team (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NHLTT</a:t>
          </a: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).</a:t>
          </a:r>
        </a:p>
      </dgm:t>
    </dgm:pt>
    <dgm:pt modelId="{39F1BF90-2BBA-4241-8E4A-188B1493FDD7}" type="parTrans" cxnId="{3A3792F2-218C-4352-94AF-45327D30532F}">
      <dgm:prSet/>
      <dgm:spPr/>
      <dgm:t>
        <a:bodyPr/>
        <a:lstStyle/>
        <a:p>
          <a:endParaRPr lang="en-US"/>
        </a:p>
      </dgm:t>
    </dgm:pt>
    <dgm:pt modelId="{1FFD0CF8-E8B6-417E-9A5C-8B0734B68CFB}" type="sibTrans" cxnId="{3A3792F2-218C-4352-94AF-45327D30532F}">
      <dgm:prSet/>
      <dgm:spPr/>
      <dgm:t>
        <a:bodyPr/>
        <a:lstStyle/>
        <a:p>
          <a:endParaRPr lang="en-US"/>
        </a:p>
      </dgm:t>
    </dgm:pt>
    <dgm:pt modelId="{490F00E3-2F79-4588-B6E3-9EE548E5C727}">
      <dgm:prSet phldrT="[Text]" custT="1"/>
      <dgm:spPr>
        <a:xfrm>
          <a:off x="5502172" y="2722995"/>
          <a:ext cx="1688921" cy="1007931"/>
        </a:xfrm>
        <a:prstGeom prst="roundRect">
          <a:avLst>
            <a:gd name="adj" fmla="val 16670"/>
          </a:avLst>
        </a:prstGeom>
        <a:solidFill>
          <a:srgbClr val="5B9BD5">
            <a:hueOff val="-5068907"/>
            <a:satOff val="-13064"/>
            <a:lumOff val="-8824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NASCP</a:t>
          </a:r>
        </a:p>
      </dgm:t>
    </dgm:pt>
    <dgm:pt modelId="{B21A2731-7A4F-4659-A9F4-F94703E4D298}" type="parTrans" cxnId="{01DF3E62-8221-4B46-9CDC-7EDB3DBFA9B6}">
      <dgm:prSet/>
      <dgm:spPr/>
      <dgm:t>
        <a:bodyPr/>
        <a:lstStyle/>
        <a:p>
          <a:endParaRPr lang="en-US"/>
        </a:p>
      </dgm:t>
    </dgm:pt>
    <dgm:pt modelId="{179E0F7D-8D61-4BD2-AF78-B193A6C13B77}" type="sibTrans" cxnId="{01DF3E62-8221-4B46-9CDC-7EDB3DBFA9B6}">
      <dgm:prSet/>
      <dgm:spPr/>
      <dgm:t>
        <a:bodyPr/>
        <a:lstStyle/>
        <a:p>
          <a:endParaRPr lang="en-US"/>
        </a:p>
      </dgm:t>
    </dgm:pt>
    <dgm:pt modelId="{D26FA08E-5E96-4B98-B340-5C7CCD6F88F4}">
      <dgm:prSet phldrT="[Text]" custT="1"/>
      <dgm:spPr>
        <a:xfrm>
          <a:off x="7197212" y="2787015"/>
          <a:ext cx="3109398" cy="736249"/>
        </a:xfrm>
        <a:prstGeom prst="rect">
          <a:avLst/>
        </a:prstGeom>
        <a:noFill/>
        <a:ln w="28575">
          <a:solidFill>
            <a:srgbClr val="00B050"/>
          </a:solidFill>
        </a:ln>
        <a:effectLst/>
      </dgm:spPr>
      <dgm:t>
        <a:bodyPr/>
        <a:lstStyle/>
        <a:p>
          <a:pPr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Review Recommendation, adopts and forward to the Hon. Minister of Health. </a:t>
          </a:r>
        </a:p>
      </dgm:t>
    </dgm:pt>
    <dgm:pt modelId="{0A2000DA-105E-480B-93DF-5FB71E4E2CE8}" type="parTrans" cxnId="{286F7D21-631C-4AAE-9680-9603F82CB689}">
      <dgm:prSet/>
      <dgm:spPr/>
      <dgm:t>
        <a:bodyPr/>
        <a:lstStyle/>
        <a:p>
          <a:endParaRPr lang="en-US"/>
        </a:p>
      </dgm:t>
    </dgm:pt>
    <dgm:pt modelId="{56F7AEE0-59FD-4CF5-B779-A2F964E882EB}" type="sibTrans" cxnId="{286F7D21-631C-4AAE-9680-9603F82CB689}">
      <dgm:prSet/>
      <dgm:spPr/>
      <dgm:t>
        <a:bodyPr/>
        <a:lstStyle/>
        <a:p>
          <a:endParaRPr lang="en-US"/>
        </a:p>
      </dgm:t>
    </dgm:pt>
    <dgm:pt modelId="{FE426E39-0613-4D2D-92CB-8AC817197501}">
      <dgm:prSet custT="1"/>
      <dgm:spPr>
        <a:xfrm>
          <a:off x="6995548" y="3643171"/>
          <a:ext cx="1575990" cy="682163"/>
        </a:xfrm>
        <a:prstGeom prst="roundRect">
          <a:avLst>
            <a:gd name="adj" fmla="val 1667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Minister of Health </a:t>
          </a:r>
        </a:p>
      </dgm:t>
    </dgm:pt>
    <dgm:pt modelId="{84E436A9-2044-4377-9A3D-DAAF6A3F0BD5}" type="parTrans" cxnId="{8B153ACE-FC30-422B-AF6B-A21A49179261}">
      <dgm:prSet/>
      <dgm:spPr/>
      <dgm:t>
        <a:bodyPr/>
        <a:lstStyle/>
        <a:p>
          <a:endParaRPr lang="en-US"/>
        </a:p>
      </dgm:t>
    </dgm:pt>
    <dgm:pt modelId="{0DFCCCC2-5EB1-4641-9170-5AB862ADE0B6}" type="sibTrans" cxnId="{8B153ACE-FC30-422B-AF6B-A21A49179261}">
      <dgm:prSet/>
      <dgm:spPr/>
      <dgm:t>
        <a:bodyPr/>
        <a:lstStyle/>
        <a:p>
          <a:endParaRPr lang="en-US"/>
        </a:p>
      </dgm:t>
    </dgm:pt>
    <dgm:pt modelId="{A366C43C-20C0-4061-A48D-D86E6CD12E05}">
      <dgm:prSet custT="1"/>
      <dgm:spPr>
        <a:xfrm>
          <a:off x="8526803" y="3695787"/>
          <a:ext cx="1988796" cy="576212"/>
        </a:xfrm>
        <a:prstGeom prst="rect">
          <a:avLst/>
        </a:prstGeom>
        <a:noFill/>
        <a:ln w="28575">
          <a:solidFill>
            <a:srgbClr val="70AD47">
              <a:lumMod val="75000"/>
            </a:srgbClr>
          </a:solidFill>
        </a:ln>
        <a:effectLst/>
      </dgm:spPr>
      <dgm:t>
        <a:bodyPr/>
        <a:lstStyle/>
        <a:p>
          <a:pPr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Approves  Algorithm </a:t>
          </a:r>
        </a:p>
      </dgm:t>
    </dgm:pt>
    <dgm:pt modelId="{CEA5A70B-8625-4F75-AE62-EF44AC69ACE3}" type="parTrans" cxnId="{063019B4-5D8A-4ED7-9E1A-443B28BEF915}">
      <dgm:prSet/>
      <dgm:spPr/>
      <dgm:t>
        <a:bodyPr/>
        <a:lstStyle/>
        <a:p>
          <a:endParaRPr lang="en-US"/>
        </a:p>
      </dgm:t>
    </dgm:pt>
    <dgm:pt modelId="{89A88F67-9D36-479B-A2CB-F4E2358C061D}" type="sibTrans" cxnId="{063019B4-5D8A-4ED7-9E1A-443B28BEF915}">
      <dgm:prSet/>
      <dgm:spPr/>
      <dgm:t>
        <a:bodyPr/>
        <a:lstStyle/>
        <a:p>
          <a:endParaRPr lang="en-US"/>
        </a:p>
      </dgm:t>
    </dgm:pt>
    <dgm:pt modelId="{6040454F-CD5F-4ABC-A3F4-CD925C63C868}" type="pres">
      <dgm:prSet presAssocID="{CEBE81CA-D54D-47C7-9F7E-EACBC2018ADA}" presName="rootnode" presStyleCnt="0">
        <dgm:presLayoutVars>
          <dgm:chMax/>
          <dgm:chPref/>
          <dgm:dir/>
          <dgm:animLvl val="lvl"/>
        </dgm:presLayoutVars>
      </dgm:prSet>
      <dgm:spPr/>
    </dgm:pt>
    <dgm:pt modelId="{761F436B-C906-4718-9165-9597855AA291}" type="pres">
      <dgm:prSet presAssocID="{4072A521-950D-4EFA-8D28-67B5B75EFE36}" presName="composite" presStyleCnt="0"/>
      <dgm:spPr/>
    </dgm:pt>
    <dgm:pt modelId="{8ABCDFCC-9D98-427C-932A-C26EE035FF48}" type="pres">
      <dgm:prSet presAssocID="{4072A521-950D-4EFA-8D28-67B5B75EFE36}" presName="bentUpArrow1" presStyleLbl="alignImgPlace1" presStyleIdx="0" presStyleCnt="4" custScaleX="181486" custLinFactNeighborX="-29763" custLinFactNeighborY="15231"/>
      <dgm:spPr>
        <a:xfrm rot="5400000">
          <a:off x="1316545" y="597679"/>
          <a:ext cx="605022" cy="12500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C8E0AE7B-90C1-4C07-804B-55094771AE12}" type="pres">
      <dgm:prSet presAssocID="{4072A521-950D-4EFA-8D28-67B5B75EFE36}" presName="ParentText" presStyleLbl="node1" presStyleIdx="0" presStyleCnt="5" custScaleX="198818" custScaleY="125103">
        <dgm:presLayoutVars>
          <dgm:chMax val="1"/>
          <dgm:chPref val="1"/>
          <dgm:bulletEnabled val="1"/>
        </dgm:presLayoutVars>
      </dgm:prSet>
      <dgm:spPr/>
    </dgm:pt>
    <dgm:pt modelId="{44EA8C2F-C0C7-4441-8E84-196AB24534AF}" type="pres">
      <dgm:prSet presAssocID="{4072A521-950D-4EFA-8D28-67B5B75EFE36}" presName="ChildText" presStyleLbl="revTx" presStyleIdx="0" presStyleCnt="5" custScaleX="405019" custScaleY="109980" custLinFactX="100000" custLinFactNeighborX="118634" custLinFactNeighborY="-7853">
        <dgm:presLayoutVars>
          <dgm:chMax val="0"/>
          <dgm:chPref val="0"/>
          <dgm:bulletEnabled val="1"/>
        </dgm:presLayoutVars>
      </dgm:prSet>
      <dgm:spPr/>
    </dgm:pt>
    <dgm:pt modelId="{98598DE9-37D6-4BB1-93F6-535FD91CE144}" type="pres">
      <dgm:prSet presAssocID="{A9E1D64D-E929-4C8E-8FF1-BB67FF940FD6}" presName="sibTrans" presStyleCnt="0"/>
      <dgm:spPr/>
    </dgm:pt>
    <dgm:pt modelId="{41F3501A-E466-4CCB-9D4B-9C61C4B7E88B}" type="pres">
      <dgm:prSet presAssocID="{EE0730A1-B284-4D69-BD15-10B02D716C26}" presName="composite" presStyleCnt="0"/>
      <dgm:spPr/>
    </dgm:pt>
    <dgm:pt modelId="{7113CB49-4E51-4A4D-90CF-07C2995C4315}" type="pres">
      <dgm:prSet presAssocID="{EE0730A1-B284-4D69-BD15-10B02D716C26}" presName="bentUpArrow1" presStyleLbl="alignImgPlace1" presStyleIdx="1" presStyleCnt="4" custScaleX="280872" custLinFactNeighborX="-25313" custLinFactNeighborY="16974"/>
      <dgm:spPr>
        <a:xfrm rot="5400000">
          <a:off x="3137069" y="1185573"/>
          <a:ext cx="605022" cy="1934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2228342"/>
            <a:satOff val="-8442"/>
            <a:lumOff val="2804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252D995C-7F7C-4784-B3FE-3987F4B5B5F9}" type="pres">
      <dgm:prSet presAssocID="{EE0730A1-B284-4D69-BD15-10B02D716C26}" presName="ParentText" presStyleLbl="node1" presStyleIdx="1" presStyleCnt="5" custScaleX="248988" custScaleY="133325" custLinFactNeighborX="-11480" custLinFactNeighborY="-1367">
        <dgm:presLayoutVars>
          <dgm:chMax val="1"/>
          <dgm:chPref val="1"/>
          <dgm:bulletEnabled val="1"/>
        </dgm:presLayoutVars>
      </dgm:prSet>
      <dgm:spPr/>
    </dgm:pt>
    <dgm:pt modelId="{456C0937-786F-488D-B584-45A41600D96B}" type="pres">
      <dgm:prSet presAssocID="{EE0730A1-B284-4D69-BD15-10B02D716C26}" presName="ChildText" presStyleLbl="revTx" presStyleIdx="1" presStyleCnt="5" custScaleX="567222" custScaleY="163798" custLinFactX="117287" custLinFactNeighborX="200000" custLinFactNeighborY="-2835">
        <dgm:presLayoutVars>
          <dgm:chMax val="0"/>
          <dgm:chPref val="0"/>
          <dgm:bulletEnabled val="1"/>
        </dgm:presLayoutVars>
      </dgm:prSet>
      <dgm:spPr/>
    </dgm:pt>
    <dgm:pt modelId="{73A3DCC9-FBA5-49A2-8010-B909D5787416}" type="pres">
      <dgm:prSet presAssocID="{0E842CE2-8135-4572-A732-55975668EEB3}" presName="sibTrans" presStyleCnt="0"/>
      <dgm:spPr/>
    </dgm:pt>
    <dgm:pt modelId="{2C98AE1E-7328-4BE7-B131-2D7C05B3D125}" type="pres">
      <dgm:prSet presAssocID="{74701075-C6F1-4E4D-875E-DA4F8DF9E45B}" presName="composite" presStyleCnt="0"/>
      <dgm:spPr/>
    </dgm:pt>
    <dgm:pt modelId="{65B705AA-25E3-4B6E-8B4F-98437224E668}" type="pres">
      <dgm:prSet presAssocID="{74701075-C6F1-4E4D-875E-DA4F8DF9E45B}" presName="bentUpArrow1" presStyleLbl="alignImgPlace1" presStyleIdx="2" presStyleCnt="4" custScaleX="96633" custLinFactNeighborY="0"/>
      <dgm:spPr>
        <a:xfrm rot="5400000">
          <a:off x="4868503" y="2614680"/>
          <a:ext cx="605022" cy="6656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4456683"/>
            <a:satOff val="-16883"/>
            <a:lumOff val="5609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31D6ADE7-819C-4EB1-8CB2-1EE35B51E81F}" type="pres">
      <dgm:prSet presAssocID="{74701075-C6F1-4E4D-875E-DA4F8DF9E45B}" presName="ParentText" presStyleLbl="node1" presStyleIdx="2" presStyleCnt="5" custScaleX="154816" custScaleY="127056">
        <dgm:presLayoutVars>
          <dgm:chMax val="1"/>
          <dgm:chPref val="1"/>
          <dgm:bulletEnabled val="1"/>
        </dgm:presLayoutVars>
      </dgm:prSet>
      <dgm:spPr/>
    </dgm:pt>
    <dgm:pt modelId="{125BF716-72B8-4DB9-ACD9-42A9F88E535C}" type="pres">
      <dgm:prSet presAssocID="{74701075-C6F1-4E4D-875E-DA4F8DF9E45B}" presName="ChildText" presStyleLbl="revTx" presStyleIdx="2" presStyleCnt="5" custScaleX="585966" custScaleY="117453" custLinFactX="100000" custLinFactNeighborX="169629" custLinFactNeighborY="-1730">
        <dgm:presLayoutVars>
          <dgm:chMax val="0"/>
          <dgm:chPref val="0"/>
          <dgm:bulletEnabled val="1"/>
        </dgm:presLayoutVars>
      </dgm:prSet>
      <dgm:spPr/>
    </dgm:pt>
    <dgm:pt modelId="{74FA3167-B1AA-434E-BA84-1660A3DBFB54}" type="pres">
      <dgm:prSet presAssocID="{9553D14E-A69E-4AFC-98B4-86FBF26B48C9}" presName="sibTrans" presStyleCnt="0"/>
      <dgm:spPr/>
    </dgm:pt>
    <dgm:pt modelId="{2E5266B9-D534-4F2B-B514-A688CE912BB6}" type="pres">
      <dgm:prSet presAssocID="{490F00E3-2F79-4588-B6E3-9EE548E5C727}" presName="composite" presStyleCnt="0"/>
      <dgm:spPr/>
    </dgm:pt>
    <dgm:pt modelId="{30D4376A-2753-45B9-A35F-5E9952B6ECB4}" type="pres">
      <dgm:prSet presAssocID="{490F00E3-2F79-4588-B6E3-9EE548E5C727}" presName="bentUpArrow1" presStyleLbl="alignImgPlace1" presStyleIdx="3" presStyleCnt="4" custScaleX="196025" custScaleY="87298" custLinFactNeighborX="1462" custLinFactNeighborY="13554"/>
      <dgm:spPr>
        <a:xfrm rot="5400000">
          <a:off x="6005166" y="3302729"/>
          <a:ext cx="528172" cy="13502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6685025"/>
            <a:satOff val="-25325"/>
            <a:lumOff val="8413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</dgm:pt>
    <dgm:pt modelId="{5627D5C2-A366-431F-84AB-DF5DAFC928C6}" type="pres">
      <dgm:prSet presAssocID="{490F00E3-2F79-4588-B6E3-9EE548E5C727}" presName="ParentText" presStyleLbl="node1" presStyleIdx="3" presStyleCnt="5" custScaleX="165824" custScaleY="141381" custLinFactNeighborX="4026" custLinFactNeighborY="-1438">
        <dgm:presLayoutVars>
          <dgm:chMax val="1"/>
          <dgm:chPref val="1"/>
          <dgm:bulletEnabled val="1"/>
        </dgm:presLayoutVars>
      </dgm:prSet>
      <dgm:spPr/>
    </dgm:pt>
    <dgm:pt modelId="{AFED3EFB-0771-4F8C-BDD6-17D2B674A470}" type="pres">
      <dgm:prSet presAssocID="{490F00E3-2F79-4588-B6E3-9EE548E5C727}" presName="ChildText" presStyleLbl="revTx" presStyleIdx="3" presStyleCnt="5" custScaleX="419757" custScaleY="127774" custLinFactX="100000" custLinFactNeighborX="111492" custLinFactNeighborY="-14181">
        <dgm:presLayoutVars>
          <dgm:chMax val="0"/>
          <dgm:chPref val="0"/>
          <dgm:bulletEnabled val="1"/>
        </dgm:presLayoutVars>
      </dgm:prSet>
      <dgm:spPr/>
    </dgm:pt>
    <dgm:pt modelId="{D496E53E-831A-44E8-A807-9E9483A6AFF2}" type="pres">
      <dgm:prSet presAssocID="{179E0F7D-8D61-4BD2-AF78-B193A6C13B77}" presName="sibTrans" presStyleCnt="0"/>
      <dgm:spPr/>
    </dgm:pt>
    <dgm:pt modelId="{7FF397B5-145D-4527-8DAF-88938E93A3F6}" type="pres">
      <dgm:prSet presAssocID="{FE426E39-0613-4D2D-92CB-8AC817197501}" presName="composite" presStyleCnt="0"/>
      <dgm:spPr/>
    </dgm:pt>
    <dgm:pt modelId="{C14602AE-212D-4DD0-812E-5AA5B85D5636}" type="pres">
      <dgm:prSet presAssocID="{FE426E39-0613-4D2D-92CB-8AC817197501}" presName="ParentText" presStyleLbl="node1" presStyleIdx="4" presStyleCnt="5" custScaleX="154736" custScaleY="95686">
        <dgm:presLayoutVars>
          <dgm:chMax val="1"/>
          <dgm:chPref val="1"/>
          <dgm:bulletEnabled val="1"/>
        </dgm:presLayoutVars>
      </dgm:prSet>
      <dgm:spPr/>
    </dgm:pt>
    <dgm:pt modelId="{17890843-9689-4EC4-951E-94152EDFCC89}" type="pres">
      <dgm:prSet presAssocID="{FE426E39-0613-4D2D-92CB-8AC817197501}" presName="FinalChildText" presStyleLbl="revTx" presStyleIdx="4" presStyleCnt="5" custScaleX="234031" custLinFactX="15596" custLinFactNeighborX="100000" custLinFactNeighborY="-2661">
        <dgm:presLayoutVars>
          <dgm:chMax val="0"/>
          <dgm:chPref val="0"/>
          <dgm:bulletEnabled val="1"/>
        </dgm:presLayoutVars>
      </dgm:prSet>
      <dgm:spPr/>
    </dgm:pt>
  </dgm:ptLst>
  <dgm:cxnLst>
    <dgm:cxn modelId="{1454960E-EDE9-49CE-B7D2-5CEAA0FC5B6B}" type="presOf" srcId="{196E33D7-BAE5-4CEE-9A77-37112F11979D}" destId="{125BF716-72B8-4DB9-ACD9-42A9F88E535C}" srcOrd="0" destOrd="0" presId="urn:microsoft.com/office/officeart/2005/8/layout/StepDownProcess"/>
    <dgm:cxn modelId="{286F7D21-631C-4AAE-9680-9603F82CB689}" srcId="{490F00E3-2F79-4588-B6E3-9EE548E5C727}" destId="{D26FA08E-5E96-4B98-B340-5C7CCD6F88F4}" srcOrd="0" destOrd="0" parTransId="{0A2000DA-105E-480B-93DF-5FB71E4E2CE8}" sibTransId="{56F7AEE0-59FD-4CF5-B779-A2F964E882EB}"/>
    <dgm:cxn modelId="{550DF223-1BC5-4A72-8869-E7BFA9C75E26}" type="presOf" srcId="{C331C276-3D4F-4734-B882-169B658EAAE4}" destId="{44EA8C2F-C0C7-4441-8E84-196AB24534AF}" srcOrd="0" destOrd="0" presId="urn:microsoft.com/office/officeart/2005/8/layout/StepDownProcess"/>
    <dgm:cxn modelId="{2B1E0F32-DDB2-4931-8187-262F398B2BF7}" type="presOf" srcId="{A366C43C-20C0-4061-A48D-D86E6CD12E05}" destId="{17890843-9689-4EC4-951E-94152EDFCC89}" srcOrd="0" destOrd="0" presId="urn:microsoft.com/office/officeart/2005/8/layout/StepDownProcess"/>
    <dgm:cxn modelId="{ABA58435-FC74-47D3-BFA0-C7676914DDE1}" type="presOf" srcId="{4072A521-950D-4EFA-8D28-67B5B75EFE36}" destId="{C8E0AE7B-90C1-4C07-804B-55094771AE12}" srcOrd="0" destOrd="0" presId="urn:microsoft.com/office/officeart/2005/8/layout/StepDownProcess"/>
    <dgm:cxn modelId="{B22CC73F-F6EC-4569-8C7B-58DA5C7E9802}" type="presOf" srcId="{376A58F3-763C-4710-9684-377C8A4AB813}" destId="{456C0937-786F-488D-B584-45A41600D96B}" srcOrd="0" destOrd="0" presId="urn:microsoft.com/office/officeart/2005/8/layout/StepDownProcess"/>
    <dgm:cxn modelId="{65401A61-7629-4E35-8C87-7BD2D92255A7}" srcId="{CEBE81CA-D54D-47C7-9F7E-EACBC2018ADA}" destId="{4072A521-950D-4EFA-8D28-67B5B75EFE36}" srcOrd="0" destOrd="0" parTransId="{7CE23CE1-98FA-4B07-AEFC-75A841D30134}" sibTransId="{A9E1D64D-E929-4C8E-8FF1-BB67FF940FD6}"/>
    <dgm:cxn modelId="{01DF3E62-8221-4B46-9CDC-7EDB3DBFA9B6}" srcId="{CEBE81CA-D54D-47C7-9F7E-EACBC2018ADA}" destId="{490F00E3-2F79-4588-B6E3-9EE548E5C727}" srcOrd="3" destOrd="0" parTransId="{B21A2731-7A4F-4659-A9F4-F94703E4D298}" sibTransId="{179E0F7D-8D61-4BD2-AF78-B193A6C13B77}"/>
    <dgm:cxn modelId="{677F595A-0DA2-4E42-8A7D-735F32371AFA}" type="presOf" srcId="{FE426E39-0613-4D2D-92CB-8AC817197501}" destId="{C14602AE-212D-4DD0-812E-5AA5B85D5636}" srcOrd="0" destOrd="0" presId="urn:microsoft.com/office/officeart/2005/8/layout/StepDownProcess"/>
    <dgm:cxn modelId="{373AF98D-8439-4F74-AAAA-68FE6DD12C90}" srcId="{74701075-C6F1-4E4D-875E-DA4F8DF9E45B}" destId="{196E33D7-BAE5-4CEE-9A77-37112F11979D}" srcOrd="0" destOrd="0" parTransId="{790DBCBC-34E2-46EC-AC44-17A89FBFA4E1}" sibTransId="{2F7A975B-79B7-4167-A694-B5EA733E37F5}"/>
    <dgm:cxn modelId="{67B28C9C-9EA4-465D-B67C-332A833C22C2}" type="presOf" srcId="{70698605-C157-4594-B4C9-A6D1F04734CC}" destId="{456C0937-786F-488D-B584-45A41600D96B}" srcOrd="0" destOrd="1" presId="urn:microsoft.com/office/officeart/2005/8/layout/StepDownProcess"/>
    <dgm:cxn modelId="{D8E811A5-C90B-45E8-8809-F2739DCCBC20}" srcId="{CEBE81CA-D54D-47C7-9F7E-EACBC2018ADA}" destId="{EE0730A1-B284-4D69-BD15-10B02D716C26}" srcOrd="1" destOrd="0" parTransId="{B2898581-4DB4-411B-BF30-264182221D63}" sibTransId="{0E842CE2-8135-4572-A732-55975668EEB3}"/>
    <dgm:cxn modelId="{24F6CAAB-2ABB-40EE-B512-B2784195FF20}" type="presOf" srcId="{D26FA08E-5E96-4B98-B340-5C7CCD6F88F4}" destId="{AFED3EFB-0771-4F8C-BDD6-17D2B674A470}" srcOrd="0" destOrd="0" presId="urn:microsoft.com/office/officeart/2005/8/layout/StepDownProcess"/>
    <dgm:cxn modelId="{063019B4-5D8A-4ED7-9E1A-443B28BEF915}" srcId="{FE426E39-0613-4D2D-92CB-8AC817197501}" destId="{A366C43C-20C0-4061-A48D-D86E6CD12E05}" srcOrd="0" destOrd="0" parTransId="{CEA5A70B-8625-4F75-AE62-EF44AC69ACE3}" sibTransId="{89A88F67-9D36-479B-A2CB-F4E2358C061D}"/>
    <dgm:cxn modelId="{BCFD70B4-B05C-43CA-A8CA-397ADD27D95F}" type="presOf" srcId="{490F00E3-2F79-4588-B6E3-9EE548E5C727}" destId="{5627D5C2-A366-431F-84AB-DF5DAFC928C6}" srcOrd="0" destOrd="0" presId="urn:microsoft.com/office/officeart/2005/8/layout/StepDownProcess"/>
    <dgm:cxn modelId="{789A54B9-136B-471C-8A7F-4FF0535D25B9}" srcId="{4072A521-950D-4EFA-8D28-67B5B75EFE36}" destId="{C331C276-3D4F-4734-B882-169B658EAAE4}" srcOrd="0" destOrd="0" parTransId="{615F3430-DA35-4268-B637-CC5042C83757}" sibTransId="{A5D597D9-7F15-40E3-A9E0-FB4123CE5A9E}"/>
    <dgm:cxn modelId="{E12711CA-487C-4ED9-B110-F8C76A6A361C}" srcId="{EE0730A1-B284-4D69-BD15-10B02D716C26}" destId="{376A58F3-763C-4710-9684-377C8A4AB813}" srcOrd="0" destOrd="0" parTransId="{D6006C14-A53B-4492-A96B-C50E52D2A78A}" sibTransId="{E08A68CF-F8DF-4211-ADEC-5B8B4F8D7D12}"/>
    <dgm:cxn modelId="{02929ECA-7E57-4E4C-BFC4-63753B930568}" type="presOf" srcId="{EE0730A1-B284-4D69-BD15-10B02D716C26}" destId="{252D995C-7F7C-4784-B3FE-3987F4B5B5F9}" srcOrd="0" destOrd="0" presId="urn:microsoft.com/office/officeart/2005/8/layout/StepDownProcess"/>
    <dgm:cxn modelId="{8B153ACE-FC30-422B-AF6B-A21A49179261}" srcId="{CEBE81CA-D54D-47C7-9F7E-EACBC2018ADA}" destId="{FE426E39-0613-4D2D-92CB-8AC817197501}" srcOrd="4" destOrd="0" parTransId="{84E436A9-2044-4377-9A3D-DAAF6A3F0BD5}" sibTransId="{0DFCCCC2-5EB1-4641-9170-5AB862ADE0B6}"/>
    <dgm:cxn modelId="{B897E5D3-CB97-4067-9F34-028C17388841}" type="presOf" srcId="{CEBE81CA-D54D-47C7-9F7E-EACBC2018ADA}" destId="{6040454F-CD5F-4ABC-A3F4-CD925C63C868}" srcOrd="0" destOrd="0" presId="urn:microsoft.com/office/officeart/2005/8/layout/StepDownProcess"/>
    <dgm:cxn modelId="{FCFDC0D9-26F9-4F2E-AA88-54F1D27EA814}" type="presOf" srcId="{74701075-C6F1-4E4D-875E-DA4F8DF9E45B}" destId="{31D6ADE7-819C-4EB1-8CB2-1EE35B51E81F}" srcOrd="0" destOrd="0" presId="urn:microsoft.com/office/officeart/2005/8/layout/StepDownProcess"/>
    <dgm:cxn modelId="{3A3792F2-218C-4352-94AF-45327D30532F}" srcId="{EE0730A1-B284-4D69-BD15-10B02D716C26}" destId="{70698605-C157-4594-B4C9-A6D1F04734CC}" srcOrd="1" destOrd="0" parTransId="{39F1BF90-2BBA-4241-8E4A-188B1493FDD7}" sibTransId="{1FFD0CF8-E8B6-417E-9A5C-8B0734B68CFB}"/>
    <dgm:cxn modelId="{1A3170F7-1B6E-46FD-ADA6-443E63BACBDE}" srcId="{CEBE81CA-D54D-47C7-9F7E-EACBC2018ADA}" destId="{74701075-C6F1-4E4D-875E-DA4F8DF9E45B}" srcOrd="2" destOrd="0" parTransId="{4E586D5A-0BAB-46D9-B008-5AA1FE50BA92}" sibTransId="{9553D14E-A69E-4AFC-98B4-86FBF26B48C9}"/>
    <dgm:cxn modelId="{1DB2CDE4-B156-4D3F-BCD1-432D7588B1A3}" type="presParOf" srcId="{6040454F-CD5F-4ABC-A3F4-CD925C63C868}" destId="{761F436B-C906-4718-9165-9597855AA291}" srcOrd="0" destOrd="0" presId="urn:microsoft.com/office/officeart/2005/8/layout/StepDownProcess"/>
    <dgm:cxn modelId="{AA9A5DD1-D687-45B8-9CF2-56C4BBB1F5D7}" type="presParOf" srcId="{761F436B-C906-4718-9165-9597855AA291}" destId="{8ABCDFCC-9D98-427C-932A-C26EE035FF48}" srcOrd="0" destOrd="0" presId="urn:microsoft.com/office/officeart/2005/8/layout/StepDownProcess"/>
    <dgm:cxn modelId="{388B383D-5C79-4DDF-9BB3-DC6295EFF5E9}" type="presParOf" srcId="{761F436B-C906-4718-9165-9597855AA291}" destId="{C8E0AE7B-90C1-4C07-804B-55094771AE12}" srcOrd="1" destOrd="0" presId="urn:microsoft.com/office/officeart/2005/8/layout/StepDownProcess"/>
    <dgm:cxn modelId="{95860308-11C2-4862-BCC3-E9F3BC4A7F1C}" type="presParOf" srcId="{761F436B-C906-4718-9165-9597855AA291}" destId="{44EA8C2F-C0C7-4441-8E84-196AB24534AF}" srcOrd="2" destOrd="0" presId="urn:microsoft.com/office/officeart/2005/8/layout/StepDownProcess"/>
    <dgm:cxn modelId="{508B1E48-24BC-4AFB-BD1B-04F611AE0721}" type="presParOf" srcId="{6040454F-CD5F-4ABC-A3F4-CD925C63C868}" destId="{98598DE9-37D6-4BB1-93F6-535FD91CE144}" srcOrd="1" destOrd="0" presId="urn:microsoft.com/office/officeart/2005/8/layout/StepDownProcess"/>
    <dgm:cxn modelId="{288B71AE-5318-48FC-B222-82A372CF27F6}" type="presParOf" srcId="{6040454F-CD5F-4ABC-A3F4-CD925C63C868}" destId="{41F3501A-E466-4CCB-9D4B-9C61C4B7E88B}" srcOrd="2" destOrd="0" presId="urn:microsoft.com/office/officeart/2005/8/layout/StepDownProcess"/>
    <dgm:cxn modelId="{FBE583BD-64B9-48CA-8D2C-809C849DDB25}" type="presParOf" srcId="{41F3501A-E466-4CCB-9D4B-9C61C4B7E88B}" destId="{7113CB49-4E51-4A4D-90CF-07C2995C4315}" srcOrd="0" destOrd="0" presId="urn:microsoft.com/office/officeart/2005/8/layout/StepDownProcess"/>
    <dgm:cxn modelId="{C379CC9C-8922-40F1-8585-7C7DDD42292B}" type="presParOf" srcId="{41F3501A-E466-4CCB-9D4B-9C61C4B7E88B}" destId="{252D995C-7F7C-4784-B3FE-3987F4B5B5F9}" srcOrd="1" destOrd="0" presId="urn:microsoft.com/office/officeart/2005/8/layout/StepDownProcess"/>
    <dgm:cxn modelId="{B318B899-4261-49D8-AE6C-2FA60AF94A27}" type="presParOf" srcId="{41F3501A-E466-4CCB-9D4B-9C61C4B7E88B}" destId="{456C0937-786F-488D-B584-45A41600D96B}" srcOrd="2" destOrd="0" presId="urn:microsoft.com/office/officeart/2005/8/layout/StepDownProcess"/>
    <dgm:cxn modelId="{F96F3EAD-14A7-4983-A796-FA81D6988FC3}" type="presParOf" srcId="{6040454F-CD5F-4ABC-A3F4-CD925C63C868}" destId="{73A3DCC9-FBA5-49A2-8010-B909D5787416}" srcOrd="3" destOrd="0" presId="urn:microsoft.com/office/officeart/2005/8/layout/StepDownProcess"/>
    <dgm:cxn modelId="{7F9BF84C-D47C-4F73-945E-E404A34B278C}" type="presParOf" srcId="{6040454F-CD5F-4ABC-A3F4-CD925C63C868}" destId="{2C98AE1E-7328-4BE7-B131-2D7C05B3D125}" srcOrd="4" destOrd="0" presId="urn:microsoft.com/office/officeart/2005/8/layout/StepDownProcess"/>
    <dgm:cxn modelId="{672213FF-2E72-40B2-8004-F222BF11D956}" type="presParOf" srcId="{2C98AE1E-7328-4BE7-B131-2D7C05B3D125}" destId="{65B705AA-25E3-4B6E-8B4F-98437224E668}" srcOrd="0" destOrd="0" presId="urn:microsoft.com/office/officeart/2005/8/layout/StepDownProcess"/>
    <dgm:cxn modelId="{3162BFE5-CC4C-447D-B939-3652285AA76C}" type="presParOf" srcId="{2C98AE1E-7328-4BE7-B131-2D7C05B3D125}" destId="{31D6ADE7-819C-4EB1-8CB2-1EE35B51E81F}" srcOrd="1" destOrd="0" presId="urn:microsoft.com/office/officeart/2005/8/layout/StepDownProcess"/>
    <dgm:cxn modelId="{6C3CFB88-49C9-490A-A6F6-8CBB916C2ABA}" type="presParOf" srcId="{2C98AE1E-7328-4BE7-B131-2D7C05B3D125}" destId="{125BF716-72B8-4DB9-ACD9-42A9F88E535C}" srcOrd="2" destOrd="0" presId="urn:microsoft.com/office/officeart/2005/8/layout/StepDownProcess"/>
    <dgm:cxn modelId="{AC627CFF-40D7-45A3-9171-92C2AE02F080}" type="presParOf" srcId="{6040454F-CD5F-4ABC-A3F4-CD925C63C868}" destId="{74FA3167-B1AA-434E-BA84-1660A3DBFB54}" srcOrd="5" destOrd="0" presId="urn:microsoft.com/office/officeart/2005/8/layout/StepDownProcess"/>
    <dgm:cxn modelId="{F5D7C8CF-DAD1-443C-AB2D-3B9A27FBF2A1}" type="presParOf" srcId="{6040454F-CD5F-4ABC-A3F4-CD925C63C868}" destId="{2E5266B9-D534-4F2B-B514-A688CE912BB6}" srcOrd="6" destOrd="0" presId="urn:microsoft.com/office/officeart/2005/8/layout/StepDownProcess"/>
    <dgm:cxn modelId="{818C0850-BB05-41D9-BC5E-C413E39B3E25}" type="presParOf" srcId="{2E5266B9-D534-4F2B-B514-A688CE912BB6}" destId="{30D4376A-2753-45B9-A35F-5E9952B6ECB4}" srcOrd="0" destOrd="0" presId="urn:microsoft.com/office/officeart/2005/8/layout/StepDownProcess"/>
    <dgm:cxn modelId="{EE38CDCB-D3D4-4908-AF23-AB89FE5C0F12}" type="presParOf" srcId="{2E5266B9-D534-4F2B-B514-A688CE912BB6}" destId="{5627D5C2-A366-431F-84AB-DF5DAFC928C6}" srcOrd="1" destOrd="0" presId="urn:microsoft.com/office/officeart/2005/8/layout/StepDownProcess"/>
    <dgm:cxn modelId="{2A0E2182-4F63-41C0-89C3-D86550E298DB}" type="presParOf" srcId="{2E5266B9-D534-4F2B-B514-A688CE912BB6}" destId="{AFED3EFB-0771-4F8C-BDD6-17D2B674A470}" srcOrd="2" destOrd="0" presId="urn:microsoft.com/office/officeart/2005/8/layout/StepDownProcess"/>
    <dgm:cxn modelId="{3E31C0BE-3D7B-4BAA-9FFD-0820C546F8C6}" type="presParOf" srcId="{6040454F-CD5F-4ABC-A3F4-CD925C63C868}" destId="{D496E53E-831A-44E8-A807-9E9483A6AFF2}" srcOrd="7" destOrd="0" presId="urn:microsoft.com/office/officeart/2005/8/layout/StepDownProcess"/>
    <dgm:cxn modelId="{35AC2317-1B66-4F81-B9BC-DD3DF254712A}" type="presParOf" srcId="{6040454F-CD5F-4ABC-A3F4-CD925C63C868}" destId="{7FF397B5-145D-4527-8DAF-88938E93A3F6}" srcOrd="8" destOrd="0" presId="urn:microsoft.com/office/officeart/2005/8/layout/StepDownProcess"/>
    <dgm:cxn modelId="{778F4123-D14F-4DAC-B5D1-496D20D64E4C}" type="presParOf" srcId="{7FF397B5-145D-4527-8DAF-88938E93A3F6}" destId="{C14602AE-212D-4DD0-812E-5AA5B85D5636}" srcOrd="0" destOrd="0" presId="urn:microsoft.com/office/officeart/2005/8/layout/StepDownProcess"/>
    <dgm:cxn modelId="{F05C066D-FB05-47A9-B1FB-E2B7DF2111BB}" type="presParOf" srcId="{7FF397B5-145D-4527-8DAF-88938E93A3F6}" destId="{17890843-9689-4EC4-951E-94152EDFCC8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06C40C-E37A-4B6E-B326-4E4ECC0443C7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E3F6F8-ADF8-4EE4-8E71-2D0F1057863A}">
      <dgm:prSet phldrT="[Text]" custT="1"/>
      <dgm:spPr>
        <a:xfrm>
          <a:off x="141183" y="3047221"/>
          <a:ext cx="2001161" cy="613724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HIV Testing Register (Integrated) </a:t>
          </a:r>
        </a:p>
      </dgm:t>
    </dgm:pt>
    <dgm:pt modelId="{6FC06E37-F6B3-463F-B09C-865169E96BC8}" type="parTrans" cxnId="{A91C96C4-9399-46FC-BEF7-10732CC4FF79}">
      <dgm:prSet/>
      <dgm:spPr/>
      <dgm:t>
        <a:bodyPr/>
        <a:lstStyle/>
        <a:p>
          <a:endParaRPr lang="en-US"/>
        </a:p>
      </dgm:t>
    </dgm:pt>
    <dgm:pt modelId="{C0693A9A-D8A5-4E0D-906B-5FFFA759B6D4}" type="sibTrans" cxnId="{A91C96C4-9399-46FC-BEF7-10732CC4FF79}">
      <dgm:prSet/>
      <dgm:spPr>
        <a:xfrm>
          <a:off x="365434" y="1675936"/>
          <a:ext cx="2576050" cy="2576050"/>
        </a:xfrm>
        <a:prstGeom prst="leftCircularArrow">
          <a:avLst>
            <a:gd name="adj1" fmla="val 3671"/>
            <a:gd name="adj2" fmla="val 457399"/>
            <a:gd name="adj3" fmla="val 2232910"/>
            <a:gd name="adj4" fmla="val 9024489"/>
            <a:gd name="adj5" fmla="val 4283"/>
          </a:avLst>
        </a:prstGeom>
        <a:solidFill>
          <a:srgbClr val="ED7D31">
            <a:lumMod val="75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1E7DD558-6D72-46D4-A10C-F3B3E56F4926}">
      <dgm:prSet phldrT="[Text]" custT="1"/>
      <dgm:spPr>
        <a:xfrm>
          <a:off x="2733" y="1938851"/>
          <a:ext cx="1434602" cy="1183246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  <a:alpha val="9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Health Facility and</a:t>
          </a:r>
        </a:p>
      </dgm:t>
    </dgm:pt>
    <dgm:pt modelId="{83FB9F98-7306-4CD8-A49B-49DCA7102DB9}" type="parTrans" cxnId="{2AEBCEA9-7F52-4E3B-A640-D67E92263B43}">
      <dgm:prSet/>
      <dgm:spPr/>
      <dgm:t>
        <a:bodyPr/>
        <a:lstStyle/>
        <a:p>
          <a:endParaRPr lang="en-US"/>
        </a:p>
      </dgm:t>
    </dgm:pt>
    <dgm:pt modelId="{CD926EB1-4266-460B-832E-42A06398098B}" type="sibTrans" cxnId="{2AEBCEA9-7F52-4E3B-A640-D67E92263B43}">
      <dgm:prSet/>
      <dgm:spPr/>
      <dgm:t>
        <a:bodyPr/>
        <a:lstStyle/>
        <a:p>
          <a:endParaRPr lang="en-US"/>
        </a:p>
      </dgm:t>
    </dgm:pt>
    <dgm:pt modelId="{49F39AC1-4293-4C60-8F49-1251AD757011}">
      <dgm:prSet phldrT="[Text]" custT="1"/>
      <dgm:spPr>
        <a:xfrm>
          <a:off x="2733" y="1938851"/>
          <a:ext cx="1434602" cy="1183246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  <a:alpha val="9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Community Testing</a:t>
          </a:r>
        </a:p>
      </dgm:t>
    </dgm:pt>
    <dgm:pt modelId="{537AE614-8A43-4D7A-AA2C-FC8568790B83}" type="parTrans" cxnId="{0A1873B3-B98A-4E0B-B26E-83AB117EA5AD}">
      <dgm:prSet/>
      <dgm:spPr/>
      <dgm:t>
        <a:bodyPr/>
        <a:lstStyle/>
        <a:p>
          <a:endParaRPr lang="en-US"/>
        </a:p>
      </dgm:t>
    </dgm:pt>
    <dgm:pt modelId="{CCFB3A4B-4899-44BF-9054-13316DA1F2E1}" type="sibTrans" cxnId="{0A1873B3-B98A-4E0B-B26E-83AB117EA5AD}">
      <dgm:prSet/>
      <dgm:spPr/>
      <dgm:t>
        <a:bodyPr/>
        <a:lstStyle/>
        <a:p>
          <a:endParaRPr lang="en-US"/>
        </a:p>
      </dgm:t>
    </dgm:pt>
    <dgm:pt modelId="{6D19CDBE-D626-4FA2-91A3-31DBFD56D028}">
      <dgm:prSet phldrT="[Text]" custT="1"/>
      <dgm:spPr>
        <a:xfrm>
          <a:off x="2443886" y="1615750"/>
          <a:ext cx="1674544" cy="732433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Inventory Control Card (ICC)</a:t>
          </a:r>
        </a:p>
      </dgm:t>
    </dgm:pt>
    <dgm:pt modelId="{D9B9DC94-5E35-4EE3-A207-19D619FD0E07}" type="parTrans" cxnId="{307F9545-AE65-412F-B97A-4D18906C1280}">
      <dgm:prSet/>
      <dgm:spPr/>
      <dgm:t>
        <a:bodyPr/>
        <a:lstStyle/>
        <a:p>
          <a:endParaRPr lang="en-US"/>
        </a:p>
      </dgm:t>
    </dgm:pt>
    <dgm:pt modelId="{51D3C7D7-AF19-484F-89C1-B21E4BC5FED9}" type="sibTrans" cxnId="{307F9545-AE65-412F-B97A-4D18906C1280}">
      <dgm:prSet/>
      <dgm:spPr>
        <a:xfrm>
          <a:off x="3091933" y="996008"/>
          <a:ext cx="3092857" cy="3092857"/>
        </a:xfrm>
        <a:prstGeom prst="circularArrow">
          <a:avLst>
            <a:gd name="adj1" fmla="val 3308"/>
            <a:gd name="adj2" fmla="val 408578"/>
            <a:gd name="adj3" fmla="val 19415911"/>
            <a:gd name="adj4" fmla="val 12575511"/>
            <a:gd name="adj5" fmla="val 3859"/>
          </a:avLst>
        </a:prstGeom>
        <a:solidFill>
          <a:srgbClr val="FFC000">
            <a:lumMod val="50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61B3BE8D-4B49-43B0-B7E1-BA5F54A813D8}">
      <dgm:prSet phldrT="[Text]" custT="1"/>
      <dgm:spPr>
        <a:xfrm>
          <a:off x="2354194" y="2201653"/>
          <a:ext cx="2446283" cy="1472195"/>
        </a:xfrm>
        <a:prstGeom prst="roundRect">
          <a:avLst>
            <a:gd name="adj" fmla="val 10000"/>
          </a:avLst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Manually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captures:</a:t>
          </a:r>
        </a:p>
      </dgm:t>
    </dgm:pt>
    <dgm:pt modelId="{07C57EB2-545A-45D7-A907-9AC7A1F93096}" type="parTrans" cxnId="{42F50B72-99EA-4014-A6B4-2B28DB46CF49}">
      <dgm:prSet/>
      <dgm:spPr/>
      <dgm:t>
        <a:bodyPr/>
        <a:lstStyle/>
        <a:p>
          <a:endParaRPr lang="en-US"/>
        </a:p>
      </dgm:t>
    </dgm:pt>
    <dgm:pt modelId="{82BC0ED3-AF51-4B6B-B82D-9C16CFB6CC84}" type="sibTrans" cxnId="{42F50B72-99EA-4014-A6B4-2B28DB46CF49}">
      <dgm:prSet/>
      <dgm:spPr/>
      <dgm:t>
        <a:bodyPr/>
        <a:lstStyle/>
        <a:p>
          <a:endParaRPr lang="en-US"/>
        </a:p>
      </dgm:t>
    </dgm:pt>
    <dgm:pt modelId="{36BF92BC-1680-4F28-9394-AAB7F22FAD2F}">
      <dgm:prSet phldrT="[Text]" custT="1"/>
      <dgm:spPr>
        <a:xfrm>
          <a:off x="5513603" y="3207385"/>
          <a:ext cx="1786290" cy="576711"/>
        </a:xfrm>
        <a:prstGeom prst="roundRect">
          <a:avLst>
            <a:gd name="adj" fmla="val 10000"/>
          </a:avLst>
        </a:prstGeom>
        <a:solidFill>
          <a:srgbClr val="FFC000">
            <a:lumMod val="5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Commodity Management Module (CMM)</a:t>
          </a:r>
        </a:p>
      </dgm:t>
    </dgm:pt>
    <dgm:pt modelId="{6FD826AC-3F61-48FA-91A4-A6A683B9C161}" type="parTrans" cxnId="{10549D6B-EA6F-4582-94BF-906F6EFDE824}">
      <dgm:prSet/>
      <dgm:spPr/>
      <dgm:t>
        <a:bodyPr/>
        <a:lstStyle/>
        <a:p>
          <a:endParaRPr lang="en-US"/>
        </a:p>
      </dgm:t>
    </dgm:pt>
    <dgm:pt modelId="{B05D4114-EC89-4E01-BF19-324700228171}" type="sibTrans" cxnId="{10549D6B-EA6F-4582-94BF-906F6EFDE824}">
      <dgm:prSet/>
      <dgm:spPr>
        <a:xfrm>
          <a:off x="6126655" y="1927818"/>
          <a:ext cx="1842930" cy="2565294"/>
        </a:xfrm>
        <a:prstGeom prst="leftCircularArrow">
          <a:avLst>
            <a:gd name="adj1" fmla="val 3671"/>
            <a:gd name="adj2" fmla="val 457399"/>
            <a:gd name="adj3" fmla="val 2232910"/>
            <a:gd name="adj4" fmla="val 9024489"/>
            <a:gd name="adj5" fmla="val 4283"/>
          </a:avLst>
        </a:prstGeom>
        <a:solidFill>
          <a:srgbClr val="5B9BD5">
            <a:lumMod val="75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FD109DE-7081-451B-B054-10D09F189EF8}">
      <dgm:prSet phldrT="[Text]" custT="1"/>
      <dgm:spPr>
        <a:xfrm>
          <a:off x="5017684" y="1831958"/>
          <a:ext cx="1982964" cy="1417210"/>
        </a:xfrm>
        <a:prstGeom prst="roundRect">
          <a:avLst>
            <a:gd name="adj" fmla="val 10000"/>
          </a:avLst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Electronically </a:t>
          </a:r>
          <a:r>
            <a:rPr lang="en-US" sz="16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captures:</a:t>
          </a:r>
        </a:p>
      </dgm:t>
    </dgm:pt>
    <dgm:pt modelId="{2C2F8A07-0DEB-49D0-A80C-10D1C9765C73}" type="parTrans" cxnId="{251288CC-57D8-4E80-8363-B38C217459CE}">
      <dgm:prSet/>
      <dgm:spPr/>
      <dgm:t>
        <a:bodyPr/>
        <a:lstStyle/>
        <a:p>
          <a:endParaRPr lang="en-US"/>
        </a:p>
      </dgm:t>
    </dgm:pt>
    <dgm:pt modelId="{EBEAFB9D-C8B4-43FE-AD28-4857ABA77926}" type="sibTrans" cxnId="{251288CC-57D8-4E80-8363-B38C217459CE}">
      <dgm:prSet/>
      <dgm:spPr/>
      <dgm:t>
        <a:bodyPr/>
        <a:lstStyle/>
        <a:p>
          <a:endParaRPr lang="en-US"/>
        </a:p>
      </dgm:t>
    </dgm:pt>
    <dgm:pt modelId="{ED1B2A41-B72C-495E-8884-245133A60BE6}">
      <dgm:prSet phldrT="[Text]" custT="1"/>
      <dgm:spPr>
        <a:xfrm>
          <a:off x="2354194" y="2201653"/>
          <a:ext cx="2446283" cy="1472195"/>
        </a:xfrm>
        <a:prstGeom prst="roundRect">
          <a:avLst>
            <a:gd name="adj" fmla="val 10000"/>
          </a:avLst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Utilization </a:t>
          </a:r>
        </a:p>
      </dgm:t>
    </dgm:pt>
    <dgm:pt modelId="{4ECBD51C-57E9-4971-B99C-65D0EC289BE1}" type="parTrans" cxnId="{4C4E0317-66DC-4CA0-B807-58999998F14B}">
      <dgm:prSet/>
      <dgm:spPr/>
      <dgm:t>
        <a:bodyPr/>
        <a:lstStyle/>
        <a:p>
          <a:endParaRPr lang="en-US"/>
        </a:p>
      </dgm:t>
    </dgm:pt>
    <dgm:pt modelId="{6C6DCFA9-FF35-4FA1-A0F9-E11EE1184951}" type="sibTrans" cxnId="{4C4E0317-66DC-4CA0-B807-58999998F14B}">
      <dgm:prSet/>
      <dgm:spPr/>
      <dgm:t>
        <a:bodyPr/>
        <a:lstStyle/>
        <a:p>
          <a:endParaRPr lang="en-US"/>
        </a:p>
      </dgm:t>
    </dgm:pt>
    <dgm:pt modelId="{401F1F57-3F2C-4D06-8C20-1AB7FD68981A}">
      <dgm:prSet phldrT="[Text]" custT="1"/>
      <dgm:spPr>
        <a:xfrm>
          <a:off x="2354194" y="2201653"/>
          <a:ext cx="2446283" cy="1472195"/>
        </a:xfrm>
        <a:prstGeom prst="roundRect">
          <a:avLst>
            <a:gd name="adj" fmla="val 10000"/>
          </a:avLst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Adjustment </a:t>
          </a:r>
        </a:p>
      </dgm:t>
    </dgm:pt>
    <dgm:pt modelId="{E03711D9-D856-4EEA-90BF-644ED5B76F89}" type="parTrans" cxnId="{4A36BEEC-784B-4ED0-B63B-76E472BE7095}">
      <dgm:prSet/>
      <dgm:spPr/>
      <dgm:t>
        <a:bodyPr/>
        <a:lstStyle/>
        <a:p>
          <a:endParaRPr lang="en-US"/>
        </a:p>
      </dgm:t>
    </dgm:pt>
    <dgm:pt modelId="{DCEA09BF-CA00-4269-8334-60AC3667C6E6}" type="sibTrans" cxnId="{4A36BEEC-784B-4ED0-B63B-76E472BE7095}">
      <dgm:prSet/>
      <dgm:spPr/>
      <dgm:t>
        <a:bodyPr/>
        <a:lstStyle/>
        <a:p>
          <a:endParaRPr lang="en-US"/>
        </a:p>
      </dgm:t>
    </dgm:pt>
    <dgm:pt modelId="{94F8C18A-134B-423C-81D0-5F86812B53A7}">
      <dgm:prSet custT="1"/>
      <dgm:spPr>
        <a:xfrm>
          <a:off x="5017684" y="1831958"/>
          <a:ext cx="1982964" cy="1417210"/>
        </a:xfrm>
        <a:prstGeom prst="roundRect">
          <a:avLst>
            <a:gd name="adj" fmla="val 10000"/>
          </a:avLst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Utilization </a:t>
          </a:r>
        </a:p>
      </dgm:t>
    </dgm:pt>
    <dgm:pt modelId="{FA8A0866-81BD-46D0-A65A-68651B558865}" type="parTrans" cxnId="{9FA79DDF-DF6D-4BBD-A3EE-1066C9661AD1}">
      <dgm:prSet/>
      <dgm:spPr/>
      <dgm:t>
        <a:bodyPr/>
        <a:lstStyle/>
        <a:p>
          <a:endParaRPr lang="en-US"/>
        </a:p>
      </dgm:t>
    </dgm:pt>
    <dgm:pt modelId="{8FCFF05F-E2B0-40CF-965A-897CCB0918DF}" type="sibTrans" cxnId="{9FA79DDF-DF6D-4BBD-A3EE-1066C9661AD1}">
      <dgm:prSet/>
      <dgm:spPr/>
      <dgm:t>
        <a:bodyPr/>
        <a:lstStyle/>
        <a:p>
          <a:endParaRPr lang="en-US"/>
        </a:p>
      </dgm:t>
    </dgm:pt>
    <dgm:pt modelId="{39D0CC4C-A231-46ED-8668-2DFF8D7B671E}">
      <dgm:prSet custT="1"/>
      <dgm:spPr>
        <a:xfrm>
          <a:off x="5017684" y="1831958"/>
          <a:ext cx="1982964" cy="1417210"/>
        </a:xfrm>
        <a:prstGeom prst="roundRect">
          <a:avLst>
            <a:gd name="adj" fmla="val 10000"/>
          </a:avLst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Adjustment</a:t>
          </a:r>
          <a:endParaRPr lang="en-US" sz="20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DECCFFF-82BA-4E36-8E82-4BF11833B9BE}" type="parTrans" cxnId="{5BABC5A9-835F-464E-90E1-CC92AD0EB1E8}">
      <dgm:prSet/>
      <dgm:spPr/>
      <dgm:t>
        <a:bodyPr/>
        <a:lstStyle/>
        <a:p>
          <a:endParaRPr lang="en-US"/>
        </a:p>
      </dgm:t>
    </dgm:pt>
    <dgm:pt modelId="{200A35E0-93D4-4630-9ECB-598A3688D79C}" type="sibTrans" cxnId="{5BABC5A9-835F-464E-90E1-CC92AD0EB1E8}">
      <dgm:prSet/>
      <dgm:spPr/>
      <dgm:t>
        <a:bodyPr/>
        <a:lstStyle/>
        <a:p>
          <a:endParaRPr lang="en-US"/>
        </a:p>
      </dgm:t>
    </dgm:pt>
    <dgm:pt modelId="{64E9A0A4-E085-4CA4-B05A-590DCDFB8E31}">
      <dgm:prSet phldrT="[Text]" custT="1"/>
      <dgm:spPr>
        <a:xfrm>
          <a:off x="2354194" y="2201653"/>
          <a:ext cx="2446283" cy="1472195"/>
        </a:xfrm>
        <a:prstGeom prst="roundRect">
          <a:avLst>
            <a:gd name="adj" fmla="val 10000"/>
          </a:avLst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Receipt</a:t>
          </a:r>
        </a:p>
      </dgm:t>
    </dgm:pt>
    <dgm:pt modelId="{F47D77A4-CE25-4344-B1CB-BCB298808743}" type="parTrans" cxnId="{B514829C-7428-4357-B459-84A231B032AE}">
      <dgm:prSet/>
      <dgm:spPr/>
      <dgm:t>
        <a:bodyPr/>
        <a:lstStyle/>
        <a:p>
          <a:endParaRPr lang="en-US"/>
        </a:p>
      </dgm:t>
    </dgm:pt>
    <dgm:pt modelId="{70F090EA-0E6A-4DCE-8CB0-1AF522767036}" type="sibTrans" cxnId="{B514829C-7428-4357-B459-84A231B032AE}">
      <dgm:prSet/>
      <dgm:spPr/>
      <dgm:t>
        <a:bodyPr/>
        <a:lstStyle/>
        <a:p>
          <a:endParaRPr lang="en-US"/>
        </a:p>
      </dgm:t>
    </dgm:pt>
    <dgm:pt modelId="{265B5CB3-0F23-4CE6-8A29-EFE5A8382EA3}">
      <dgm:prSet phldrT="[Text]" custT="1"/>
      <dgm:spPr>
        <a:xfrm>
          <a:off x="5017684" y="1831958"/>
          <a:ext cx="1982964" cy="1417210"/>
        </a:xfrm>
        <a:prstGeom prst="roundRect">
          <a:avLst>
            <a:gd name="adj" fmla="val 10000"/>
          </a:avLst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Receipt</a:t>
          </a:r>
        </a:p>
      </dgm:t>
    </dgm:pt>
    <dgm:pt modelId="{FFDD1BAF-311B-4381-9E47-DB2D6D9FA10D}" type="parTrans" cxnId="{91BC70BC-E81F-42EA-A0A3-7CE0AA08BF80}">
      <dgm:prSet/>
      <dgm:spPr/>
      <dgm:t>
        <a:bodyPr/>
        <a:lstStyle/>
        <a:p>
          <a:endParaRPr lang="en-US"/>
        </a:p>
      </dgm:t>
    </dgm:pt>
    <dgm:pt modelId="{B1B04EF7-D865-49D8-AE99-E40BBF46057B}" type="sibTrans" cxnId="{91BC70BC-E81F-42EA-A0A3-7CE0AA08BF80}">
      <dgm:prSet/>
      <dgm:spPr/>
      <dgm:t>
        <a:bodyPr/>
        <a:lstStyle/>
        <a:p>
          <a:endParaRPr lang="en-US"/>
        </a:p>
      </dgm:t>
    </dgm:pt>
    <dgm:pt modelId="{F092896F-E857-4E5C-91F8-BC63751D137E}">
      <dgm:prSet custT="1"/>
      <dgm:spPr>
        <a:xfrm>
          <a:off x="7755081" y="1327447"/>
          <a:ext cx="1708247" cy="790212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NigerianMedical</a:t>
          </a:r>
          <a:r>
            <a:rPr lang="en-US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Record System </a:t>
          </a: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</a:t>
          </a:r>
          <a:r>
            <a:rPr lang="en-US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NMRS</a:t>
          </a: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</a:t>
          </a:r>
        </a:p>
      </dgm:t>
    </dgm:pt>
    <dgm:pt modelId="{05ED4415-29EA-4008-80E4-FE66C11040E2}" type="parTrans" cxnId="{59DC9DB1-7063-47FB-B5E7-771E0C13313A}">
      <dgm:prSet/>
      <dgm:spPr/>
      <dgm:t>
        <a:bodyPr/>
        <a:lstStyle/>
        <a:p>
          <a:endParaRPr lang="en-US"/>
        </a:p>
      </dgm:t>
    </dgm:pt>
    <dgm:pt modelId="{05AF9CDE-3E55-4A13-8AAD-51D44C2714AD}" type="sibTrans" cxnId="{59DC9DB1-7063-47FB-B5E7-771E0C13313A}">
      <dgm:prSet/>
      <dgm:spPr>
        <a:xfrm>
          <a:off x="8174395" y="758736"/>
          <a:ext cx="2792650" cy="2685089"/>
        </a:xfrm>
        <a:prstGeom prst="circularArrow">
          <a:avLst>
            <a:gd name="adj1" fmla="val 3308"/>
            <a:gd name="adj2" fmla="val 408578"/>
            <a:gd name="adj3" fmla="val 19415911"/>
            <a:gd name="adj4" fmla="val 12575511"/>
            <a:gd name="adj5" fmla="val 3859"/>
          </a:avLst>
        </a:prstGeom>
        <a:solidFill>
          <a:srgbClr val="00B050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866A3172-CFD4-47D5-8F69-DB81D9038EF2}">
      <dgm:prSet custT="1"/>
      <dgm:spPr>
        <a:xfrm>
          <a:off x="7423691" y="1647672"/>
          <a:ext cx="2095738" cy="1870429"/>
        </a:xfrm>
        <a:prstGeom prst="roundRect">
          <a:avLst>
            <a:gd name="adj" fmla="val 10000"/>
          </a:avLst>
        </a:prstGeom>
        <a:solidFill>
          <a:srgbClr val="5B9BD5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Data linked with patient-level service data.</a:t>
          </a:r>
        </a:p>
      </dgm:t>
    </dgm:pt>
    <dgm:pt modelId="{4A1850F0-18E3-4CE0-87A3-D5794EDEE2EB}" type="parTrans" cxnId="{6132819A-BF9B-41A7-B6D8-49044A747812}">
      <dgm:prSet/>
      <dgm:spPr/>
      <dgm:t>
        <a:bodyPr/>
        <a:lstStyle/>
        <a:p>
          <a:endParaRPr lang="en-US"/>
        </a:p>
      </dgm:t>
    </dgm:pt>
    <dgm:pt modelId="{F8450CFD-EADC-484C-8411-B0C5F28D3DE6}" type="sibTrans" cxnId="{6132819A-BF9B-41A7-B6D8-49044A747812}">
      <dgm:prSet/>
      <dgm:spPr/>
      <dgm:t>
        <a:bodyPr/>
        <a:lstStyle/>
        <a:p>
          <a:endParaRPr lang="en-US"/>
        </a:p>
      </dgm:t>
    </dgm:pt>
    <dgm:pt modelId="{BBD9F21C-F332-4876-860A-DE7095D07114}">
      <dgm:prSet custT="1"/>
      <dgm:spPr>
        <a:xfrm>
          <a:off x="7423691" y="1647672"/>
          <a:ext cx="2095738" cy="1870429"/>
        </a:xfrm>
        <a:prstGeom prst="roundRect">
          <a:avLst>
            <a:gd name="adj" fmla="val 10000"/>
          </a:avLst>
        </a:prstGeom>
        <a:solidFill>
          <a:srgbClr val="5B9BD5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Track supply versus utilization </a:t>
          </a:r>
        </a:p>
      </dgm:t>
    </dgm:pt>
    <dgm:pt modelId="{D56C2098-CE30-4B94-B05E-B765A221349F}" type="parTrans" cxnId="{754DC325-A74B-4240-8692-0DAEEF3AB2AF}">
      <dgm:prSet/>
      <dgm:spPr/>
      <dgm:t>
        <a:bodyPr/>
        <a:lstStyle/>
        <a:p>
          <a:endParaRPr lang="en-US"/>
        </a:p>
      </dgm:t>
    </dgm:pt>
    <dgm:pt modelId="{AB40B131-18B3-43A1-90BF-F0EB4F0F458A}" type="sibTrans" cxnId="{754DC325-A74B-4240-8692-0DAEEF3AB2AF}">
      <dgm:prSet/>
      <dgm:spPr/>
      <dgm:t>
        <a:bodyPr/>
        <a:lstStyle/>
        <a:p>
          <a:endParaRPr lang="en-US"/>
        </a:p>
      </dgm:t>
    </dgm:pt>
    <dgm:pt modelId="{A5F36BD2-E69B-4373-930A-9DDD81F0FFCC}">
      <dgm:prSet/>
      <dgm:spPr>
        <a:xfrm>
          <a:off x="10469043" y="3453984"/>
          <a:ext cx="1487688" cy="67103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National Data Repository (NDR)</a:t>
          </a:r>
        </a:p>
      </dgm:t>
    </dgm:pt>
    <dgm:pt modelId="{570F1823-CD46-4F29-8C76-433A01A4090D}" type="parTrans" cxnId="{E4CD4610-90E4-4209-855F-4F8DEF322643}">
      <dgm:prSet/>
      <dgm:spPr/>
      <dgm:t>
        <a:bodyPr/>
        <a:lstStyle/>
        <a:p>
          <a:endParaRPr lang="en-US"/>
        </a:p>
      </dgm:t>
    </dgm:pt>
    <dgm:pt modelId="{BC68ECF5-5760-45D5-A8C3-20ADC07CC405}" type="sibTrans" cxnId="{E4CD4610-90E4-4209-855F-4F8DEF322643}">
      <dgm:prSet/>
      <dgm:spPr/>
      <dgm:t>
        <a:bodyPr/>
        <a:lstStyle/>
        <a:p>
          <a:endParaRPr lang="en-US"/>
        </a:p>
      </dgm:t>
    </dgm:pt>
    <dgm:pt modelId="{DD017D12-3408-4658-86C5-5423DD9D7EC6}">
      <dgm:prSet custT="1"/>
      <dgm:spPr>
        <a:xfrm>
          <a:off x="9847064" y="1600054"/>
          <a:ext cx="2103987" cy="1914150"/>
        </a:xfrm>
        <a:prstGeom prst="roundRect">
          <a:avLst>
            <a:gd name="adj" fmla="val 1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Data linked with </a:t>
          </a:r>
          <a:r>
            <a:rPr lang="en-US" sz="1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deidentified patient-level service </a:t>
          </a: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data.</a:t>
          </a:r>
        </a:p>
      </dgm:t>
    </dgm:pt>
    <dgm:pt modelId="{2E669CCC-E3CA-48BF-8F66-3972C70549C0}" type="parTrans" cxnId="{4ED1F791-2685-4482-B5FA-F4727365594B}">
      <dgm:prSet/>
      <dgm:spPr/>
      <dgm:t>
        <a:bodyPr/>
        <a:lstStyle/>
        <a:p>
          <a:endParaRPr lang="en-US"/>
        </a:p>
      </dgm:t>
    </dgm:pt>
    <dgm:pt modelId="{2AFA7F86-4A4E-4F3E-82BB-53EBAA4356F8}" type="sibTrans" cxnId="{4ED1F791-2685-4482-B5FA-F4727365594B}">
      <dgm:prSet/>
      <dgm:spPr/>
      <dgm:t>
        <a:bodyPr/>
        <a:lstStyle/>
        <a:p>
          <a:endParaRPr lang="en-US"/>
        </a:p>
      </dgm:t>
    </dgm:pt>
    <dgm:pt modelId="{1E9443CA-72ED-4617-A162-80CFB66014B0}">
      <dgm:prSet custT="1"/>
      <dgm:spPr>
        <a:xfrm>
          <a:off x="9847064" y="1600054"/>
          <a:ext cx="2103987" cy="1914150"/>
        </a:xfrm>
        <a:prstGeom prst="roundRect">
          <a:avLst>
            <a:gd name="adj" fmla="val 1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4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User friendly with data ingestion and analytics capabilities.</a:t>
          </a:r>
          <a:endParaRPr lang="en-US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D77A5D5-58B7-4224-AA1D-A115E13D5F9B}" type="parTrans" cxnId="{B1EA4DF2-F4B5-48CA-873E-2F892462269F}">
      <dgm:prSet/>
      <dgm:spPr/>
      <dgm:t>
        <a:bodyPr/>
        <a:lstStyle/>
        <a:p>
          <a:endParaRPr lang="en-US"/>
        </a:p>
      </dgm:t>
    </dgm:pt>
    <dgm:pt modelId="{AC5C4796-D283-451E-8A5F-84D8893120AA}" type="sibTrans" cxnId="{B1EA4DF2-F4B5-48CA-873E-2F892462269F}">
      <dgm:prSet/>
      <dgm:spPr/>
      <dgm:t>
        <a:bodyPr/>
        <a:lstStyle/>
        <a:p>
          <a:endParaRPr lang="en-US"/>
        </a:p>
      </dgm:t>
    </dgm:pt>
    <dgm:pt modelId="{CD11E79E-D9EA-4CDD-882D-74412046C36B}">
      <dgm:prSet custT="1"/>
      <dgm:spPr>
        <a:xfrm>
          <a:off x="9847064" y="1600054"/>
          <a:ext cx="2103987" cy="1914150"/>
        </a:xfrm>
        <a:prstGeom prst="roundRect">
          <a:avLst>
            <a:gd name="adj" fmla="val 1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Track supply versus utilization </a:t>
          </a:r>
        </a:p>
      </dgm:t>
    </dgm:pt>
    <dgm:pt modelId="{6D0AB921-7D68-411A-9359-DCA0CC60A5A2}" type="parTrans" cxnId="{64EDECEA-F15E-49CB-A2C9-EB1C1CFADAA1}">
      <dgm:prSet/>
      <dgm:spPr/>
      <dgm:t>
        <a:bodyPr/>
        <a:lstStyle/>
        <a:p>
          <a:endParaRPr lang="en-US"/>
        </a:p>
      </dgm:t>
    </dgm:pt>
    <dgm:pt modelId="{FE49AFC6-F772-4FF1-ABBA-C96D4D085EAB}" type="sibTrans" cxnId="{64EDECEA-F15E-49CB-A2C9-EB1C1CFADAA1}">
      <dgm:prSet/>
      <dgm:spPr/>
      <dgm:t>
        <a:bodyPr/>
        <a:lstStyle/>
        <a:p>
          <a:endParaRPr lang="en-US"/>
        </a:p>
      </dgm:t>
    </dgm:pt>
    <dgm:pt modelId="{F97ABA61-B072-4222-9921-BDED58AD3F8A}" type="pres">
      <dgm:prSet presAssocID="{2406C40C-E37A-4B6E-B326-4E4ECC0443C7}" presName="Name0" presStyleCnt="0">
        <dgm:presLayoutVars>
          <dgm:dir/>
          <dgm:animLvl val="lvl"/>
          <dgm:resizeHandles val="exact"/>
        </dgm:presLayoutVars>
      </dgm:prSet>
      <dgm:spPr/>
    </dgm:pt>
    <dgm:pt modelId="{E5F55D84-BE47-4FEF-96F6-75EF2D95A45A}" type="pres">
      <dgm:prSet presAssocID="{2406C40C-E37A-4B6E-B326-4E4ECC0443C7}" presName="tSp" presStyleCnt="0"/>
      <dgm:spPr/>
    </dgm:pt>
    <dgm:pt modelId="{B18CB2EB-5DE3-463C-97DC-2171420D8410}" type="pres">
      <dgm:prSet presAssocID="{2406C40C-E37A-4B6E-B326-4E4ECC0443C7}" presName="bSp" presStyleCnt="0"/>
      <dgm:spPr/>
    </dgm:pt>
    <dgm:pt modelId="{F1A15401-E044-496F-9033-4283B2E0CC56}" type="pres">
      <dgm:prSet presAssocID="{2406C40C-E37A-4B6E-B326-4E4ECC0443C7}" presName="process" presStyleCnt="0"/>
      <dgm:spPr/>
    </dgm:pt>
    <dgm:pt modelId="{2E21DBED-07C1-4BF6-9888-910BCD1126EC}" type="pres">
      <dgm:prSet presAssocID="{4CE3F6F8-ADF8-4EE4-8E71-2D0F1057863A}" presName="composite1" presStyleCnt="0"/>
      <dgm:spPr/>
    </dgm:pt>
    <dgm:pt modelId="{10FB803E-3842-463D-B0C5-BE8330CDDF24}" type="pres">
      <dgm:prSet presAssocID="{4CE3F6F8-ADF8-4EE4-8E71-2D0F1057863A}" presName="dummyNode1" presStyleLbl="node1" presStyleIdx="0" presStyleCnt="5"/>
      <dgm:spPr/>
    </dgm:pt>
    <dgm:pt modelId="{ED1B5BEA-0162-444F-9B10-1A364C77577C}" type="pres">
      <dgm:prSet presAssocID="{4CE3F6F8-ADF8-4EE4-8E71-2D0F1057863A}" presName="childNode1" presStyleLbl="bgAcc1" presStyleIdx="0" presStyleCnt="5" custLinFactNeighborX="-3285">
        <dgm:presLayoutVars>
          <dgm:bulletEnabled val="1"/>
        </dgm:presLayoutVars>
      </dgm:prSet>
      <dgm:spPr/>
    </dgm:pt>
    <dgm:pt modelId="{359249E4-E52D-4F55-A6CC-40B7EA970E3A}" type="pres">
      <dgm:prSet presAssocID="{4CE3F6F8-ADF8-4EE4-8E71-2D0F1057863A}" presName="childNode1tx" presStyleLbl="bgAcc1" presStyleIdx="0" presStyleCnt="5">
        <dgm:presLayoutVars>
          <dgm:bulletEnabled val="1"/>
        </dgm:presLayoutVars>
      </dgm:prSet>
      <dgm:spPr/>
    </dgm:pt>
    <dgm:pt modelId="{7D55D80B-E97D-4591-9CE1-6B5BDEA0DB98}" type="pres">
      <dgm:prSet presAssocID="{4CE3F6F8-ADF8-4EE4-8E71-2D0F1057863A}" presName="parentNode1" presStyleLbl="node1" presStyleIdx="0" presStyleCnt="5" custScaleX="156929" custScaleY="121025" custLinFactNeighborX="10626" custLinFactNeighborY="45747">
        <dgm:presLayoutVars>
          <dgm:chMax val="1"/>
          <dgm:bulletEnabled val="1"/>
        </dgm:presLayoutVars>
      </dgm:prSet>
      <dgm:spPr/>
    </dgm:pt>
    <dgm:pt modelId="{30B50849-74D8-4C0A-9078-16CFC78FAC7E}" type="pres">
      <dgm:prSet presAssocID="{4CE3F6F8-ADF8-4EE4-8E71-2D0F1057863A}" presName="connSite1" presStyleCnt="0"/>
      <dgm:spPr/>
    </dgm:pt>
    <dgm:pt modelId="{30B7B81D-9A2E-4076-8FEE-8E45198A112D}" type="pres">
      <dgm:prSet presAssocID="{C0693A9A-D8A5-4E0D-906B-5FFFA759B6D4}" presName="Name9" presStyleLbl="sibTrans2D1" presStyleIdx="0" presStyleCnt="4" custLinFactNeighborX="-22744" custLinFactNeighborY="-6044"/>
      <dgm:spPr/>
    </dgm:pt>
    <dgm:pt modelId="{756FDC81-6CCC-47DB-81F9-790C4C85EF78}" type="pres">
      <dgm:prSet presAssocID="{6D19CDBE-D626-4FA2-91A3-31DBFD56D028}" presName="composite2" presStyleCnt="0"/>
      <dgm:spPr/>
    </dgm:pt>
    <dgm:pt modelId="{65717065-3396-4CEE-AB73-0F37477350D2}" type="pres">
      <dgm:prSet presAssocID="{6D19CDBE-D626-4FA2-91A3-31DBFD56D028}" presName="dummyNode2" presStyleLbl="node1" presStyleIdx="0" presStyleCnt="5"/>
      <dgm:spPr/>
    </dgm:pt>
    <dgm:pt modelId="{413F2722-5210-474A-BCBD-AA01528EC870}" type="pres">
      <dgm:prSet presAssocID="{6D19CDBE-D626-4FA2-91A3-31DBFD56D028}" presName="childNode2" presStyleLbl="bgAcc1" presStyleIdx="1" presStyleCnt="5" custScaleX="170520" custScaleY="124420" custLinFactNeighborX="4536" custLinFactNeighborY="27494">
        <dgm:presLayoutVars>
          <dgm:bulletEnabled val="1"/>
        </dgm:presLayoutVars>
      </dgm:prSet>
      <dgm:spPr/>
    </dgm:pt>
    <dgm:pt modelId="{2E5ADB28-3E89-42F4-B054-C021019EA808}" type="pres">
      <dgm:prSet presAssocID="{6D19CDBE-D626-4FA2-91A3-31DBFD56D028}" presName="childNode2tx" presStyleLbl="bgAcc1" presStyleIdx="1" presStyleCnt="5">
        <dgm:presLayoutVars>
          <dgm:bulletEnabled val="1"/>
        </dgm:presLayoutVars>
      </dgm:prSet>
      <dgm:spPr/>
    </dgm:pt>
    <dgm:pt modelId="{97A75B6A-9CDD-433B-9466-062D82D92194}" type="pres">
      <dgm:prSet presAssocID="{6D19CDBE-D626-4FA2-91A3-31DBFD56D028}" presName="parentNode2" presStyleLbl="node1" presStyleIdx="1" presStyleCnt="5" custScaleX="131316" custScaleY="144434" custLinFactNeighborX="-36873" custLinFactNeighborY="-7659">
        <dgm:presLayoutVars>
          <dgm:chMax val="0"/>
          <dgm:bulletEnabled val="1"/>
        </dgm:presLayoutVars>
      </dgm:prSet>
      <dgm:spPr/>
    </dgm:pt>
    <dgm:pt modelId="{CEB70785-C565-4D89-8F83-FCC0B886B53E}" type="pres">
      <dgm:prSet presAssocID="{6D19CDBE-D626-4FA2-91A3-31DBFD56D028}" presName="connSite2" presStyleCnt="0"/>
      <dgm:spPr/>
    </dgm:pt>
    <dgm:pt modelId="{635BBFE2-BBA3-44D3-8B5B-0E726D749420}" type="pres">
      <dgm:prSet presAssocID="{51D3C7D7-AF19-484F-89C1-B21E4BC5FED9}" presName="Name18" presStyleLbl="sibTrans2D1" presStyleIdx="1" presStyleCnt="4" custLinFactNeighborX="2944" custLinFactNeighborY="5047"/>
      <dgm:spPr/>
    </dgm:pt>
    <dgm:pt modelId="{2E2EB2ED-7663-49FC-AF88-4D5DAC69D10A}" type="pres">
      <dgm:prSet presAssocID="{36BF92BC-1680-4F28-9394-AAB7F22FAD2F}" presName="composite1" presStyleCnt="0"/>
      <dgm:spPr/>
    </dgm:pt>
    <dgm:pt modelId="{C2714D1E-1FC6-4B41-B52D-7959DB7A9628}" type="pres">
      <dgm:prSet presAssocID="{36BF92BC-1680-4F28-9394-AAB7F22FAD2F}" presName="dummyNode1" presStyleLbl="node1" presStyleIdx="1" presStyleCnt="5"/>
      <dgm:spPr/>
    </dgm:pt>
    <dgm:pt modelId="{F62593CE-CAA2-4B40-B690-9AA037F489A7}" type="pres">
      <dgm:prSet presAssocID="{36BF92BC-1680-4F28-9394-AAB7F22FAD2F}" presName="childNode1" presStyleLbl="bgAcc1" presStyleIdx="2" presStyleCnt="5" custScaleX="138224" custScaleY="119773">
        <dgm:presLayoutVars>
          <dgm:bulletEnabled val="1"/>
        </dgm:presLayoutVars>
      </dgm:prSet>
      <dgm:spPr/>
    </dgm:pt>
    <dgm:pt modelId="{382C7ABB-CA44-4FFB-869B-C36504E66DF8}" type="pres">
      <dgm:prSet presAssocID="{36BF92BC-1680-4F28-9394-AAB7F22FAD2F}" presName="childNode1tx" presStyleLbl="bgAcc1" presStyleIdx="2" presStyleCnt="5">
        <dgm:presLayoutVars>
          <dgm:bulletEnabled val="1"/>
        </dgm:presLayoutVars>
      </dgm:prSet>
      <dgm:spPr/>
    </dgm:pt>
    <dgm:pt modelId="{A7E87E90-6972-47FD-9BD9-F8DB19B24375}" type="pres">
      <dgm:prSet presAssocID="{36BF92BC-1680-4F28-9394-AAB7F22FAD2F}" presName="parentNode1" presStyleLbl="node1" presStyleIdx="2" presStyleCnt="5" custScaleX="140079" custScaleY="113726" custLinFactNeighborX="12428" custLinFactNeighborY="71692">
        <dgm:presLayoutVars>
          <dgm:chMax val="1"/>
          <dgm:bulletEnabled val="1"/>
        </dgm:presLayoutVars>
      </dgm:prSet>
      <dgm:spPr/>
    </dgm:pt>
    <dgm:pt modelId="{87F38F9B-1544-4AD8-B609-776A32E7CB8C}" type="pres">
      <dgm:prSet presAssocID="{36BF92BC-1680-4F28-9394-AAB7F22FAD2F}" presName="connSite1" presStyleCnt="0"/>
      <dgm:spPr/>
    </dgm:pt>
    <dgm:pt modelId="{B3585C13-6D9D-45B3-8E8C-A2BA32ECF94E}" type="pres">
      <dgm:prSet presAssocID="{B05D4114-EC89-4E01-BF19-324700228171}" presName="Name9" presStyleLbl="sibTrans2D1" presStyleIdx="2" presStyleCnt="4" custAng="0" custScaleX="84324" custScaleY="117376" custLinFactNeighborX="-6219" custLinFactNeighborY="4574"/>
      <dgm:spPr/>
    </dgm:pt>
    <dgm:pt modelId="{266BE32D-5688-4499-A8B0-E3CEDB375045}" type="pres">
      <dgm:prSet presAssocID="{F092896F-E857-4E5C-91F8-BC63751D137E}" presName="composite2" presStyleCnt="0"/>
      <dgm:spPr/>
    </dgm:pt>
    <dgm:pt modelId="{57579881-CA8B-4E29-9BDC-5402648874A9}" type="pres">
      <dgm:prSet presAssocID="{F092896F-E857-4E5C-91F8-BC63751D137E}" presName="dummyNode2" presStyleLbl="node1" presStyleIdx="2" presStyleCnt="5"/>
      <dgm:spPr/>
    </dgm:pt>
    <dgm:pt modelId="{6002E57C-94D1-4E08-9E44-07EFBB007CBC}" type="pres">
      <dgm:prSet presAssocID="{F092896F-E857-4E5C-91F8-BC63751D137E}" presName="childNode2" presStyleLbl="bgAcc1" presStyleIdx="3" presStyleCnt="5" custScaleX="146085" custScaleY="158076">
        <dgm:presLayoutVars>
          <dgm:bulletEnabled val="1"/>
        </dgm:presLayoutVars>
      </dgm:prSet>
      <dgm:spPr/>
    </dgm:pt>
    <dgm:pt modelId="{9B3CD199-6A2F-471D-9AEA-296E6BE002FD}" type="pres">
      <dgm:prSet presAssocID="{F092896F-E857-4E5C-91F8-BC63751D137E}" presName="childNode2tx" presStyleLbl="bgAcc1" presStyleIdx="3" presStyleCnt="5">
        <dgm:presLayoutVars>
          <dgm:bulletEnabled val="1"/>
        </dgm:presLayoutVars>
      </dgm:prSet>
      <dgm:spPr/>
    </dgm:pt>
    <dgm:pt modelId="{DC94875D-4152-459A-B1CE-FA92D278A15B}" type="pres">
      <dgm:prSet presAssocID="{F092896F-E857-4E5C-91F8-BC63751D137E}" presName="parentNode2" presStyleLbl="node1" presStyleIdx="3" presStyleCnt="5" custScaleX="133959" custScaleY="155828" custLinFactNeighborX="-7956" custLinFactNeighborY="-52989">
        <dgm:presLayoutVars>
          <dgm:chMax val="0"/>
          <dgm:bulletEnabled val="1"/>
        </dgm:presLayoutVars>
      </dgm:prSet>
      <dgm:spPr/>
    </dgm:pt>
    <dgm:pt modelId="{EC78078A-18E9-4E87-B378-CFF7EDF84C29}" type="pres">
      <dgm:prSet presAssocID="{F092896F-E857-4E5C-91F8-BC63751D137E}" presName="connSite2" presStyleCnt="0"/>
      <dgm:spPr/>
    </dgm:pt>
    <dgm:pt modelId="{18570E43-9DA2-47C6-B853-179D119C1DE0}" type="pres">
      <dgm:prSet presAssocID="{05AF9CDE-3E55-4A13-8AAD-51D44C2714AD}" presName="Name18" presStyleLbl="sibTrans2D1" presStyleIdx="3" presStyleCnt="4" custScaleX="106346" custScaleY="102250" custLinFactNeighborY="-876"/>
      <dgm:spPr/>
    </dgm:pt>
    <dgm:pt modelId="{8966C65E-4163-46BE-BDFA-B78294AF2F6C}" type="pres">
      <dgm:prSet presAssocID="{A5F36BD2-E69B-4373-930A-9DDD81F0FFCC}" presName="composite1" presStyleCnt="0"/>
      <dgm:spPr/>
    </dgm:pt>
    <dgm:pt modelId="{C15B6633-1ACC-42D6-B917-E81F28854290}" type="pres">
      <dgm:prSet presAssocID="{A5F36BD2-E69B-4373-930A-9DDD81F0FFCC}" presName="dummyNode1" presStyleLbl="node1" presStyleIdx="3" presStyleCnt="5"/>
      <dgm:spPr/>
    </dgm:pt>
    <dgm:pt modelId="{63CF8871-027B-4C31-872A-EDB945ED411B}" type="pres">
      <dgm:prSet presAssocID="{A5F36BD2-E69B-4373-930A-9DDD81F0FFCC}" presName="childNode1" presStyleLbl="bgAcc1" presStyleIdx="4" presStyleCnt="5" custScaleX="146660" custScaleY="161771">
        <dgm:presLayoutVars>
          <dgm:bulletEnabled val="1"/>
        </dgm:presLayoutVars>
      </dgm:prSet>
      <dgm:spPr/>
    </dgm:pt>
    <dgm:pt modelId="{418078DB-9891-4D0C-B58F-72D575C4B79E}" type="pres">
      <dgm:prSet presAssocID="{A5F36BD2-E69B-4373-930A-9DDD81F0FFCC}" presName="childNode1tx" presStyleLbl="bgAcc1" presStyleIdx="4" presStyleCnt="5">
        <dgm:presLayoutVars>
          <dgm:bulletEnabled val="1"/>
        </dgm:presLayoutVars>
      </dgm:prSet>
      <dgm:spPr/>
    </dgm:pt>
    <dgm:pt modelId="{3E0BF2B2-509C-41EA-B86D-339E73BABC79}" type="pres">
      <dgm:prSet presAssocID="{A5F36BD2-E69B-4373-930A-9DDD81F0FFCC}" presName="parentNode1" presStyleLbl="node1" presStyleIdx="4" presStyleCnt="5" custScaleX="116663" custScaleY="132326" custLinFactY="26354" custLinFactNeighborX="6820" custLinFactNeighborY="100000">
        <dgm:presLayoutVars>
          <dgm:chMax val="1"/>
          <dgm:bulletEnabled val="1"/>
        </dgm:presLayoutVars>
      </dgm:prSet>
      <dgm:spPr/>
    </dgm:pt>
    <dgm:pt modelId="{DC520BD9-EC4C-4136-BC2E-D73BADC185D3}" type="pres">
      <dgm:prSet presAssocID="{A5F36BD2-E69B-4373-930A-9DDD81F0FFCC}" presName="connSite1" presStyleCnt="0"/>
      <dgm:spPr/>
    </dgm:pt>
  </dgm:ptLst>
  <dgm:cxnLst>
    <dgm:cxn modelId="{1BDD460F-80B5-44FF-8B72-ABEFE0F30BD3}" type="presOf" srcId="{05AF9CDE-3E55-4A13-8AAD-51D44C2714AD}" destId="{18570E43-9DA2-47C6-B853-179D119C1DE0}" srcOrd="0" destOrd="0" presId="urn:microsoft.com/office/officeart/2005/8/layout/hProcess4"/>
    <dgm:cxn modelId="{E4CD4610-90E4-4209-855F-4F8DEF322643}" srcId="{2406C40C-E37A-4B6E-B326-4E4ECC0443C7}" destId="{A5F36BD2-E69B-4373-930A-9DDD81F0FFCC}" srcOrd="4" destOrd="0" parTransId="{570F1823-CD46-4F29-8C76-433A01A4090D}" sibTransId="{BC68ECF5-5760-45D5-A8C3-20ADC07CC405}"/>
    <dgm:cxn modelId="{667F6114-88CF-4A81-95F9-5ECF564CE78F}" type="presOf" srcId="{61B3BE8D-4B49-43B0-B7E1-BA5F54A813D8}" destId="{413F2722-5210-474A-BCBD-AA01528EC870}" srcOrd="0" destOrd="0" presId="urn:microsoft.com/office/officeart/2005/8/layout/hProcess4"/>
    <dgm:cxn modelId="{4C4E0317-66DC-4CA0-B807-58999998F14B}" srcId="{6D19CDBE-D626-4FA2-91A3-31DBFD56D028}" destId="{ED1B2A41-B72C-495E-8884-245133A60BE6}" srcOrd="2" destOrd="0" parTransId="{4ECBD51C-57E9-4971-B99C-65D0EC289BE1}" sibTransId="{6C6DCFA9-FF35-4FA1-A0F9-E11EE1184951}"/>
    <dgm:cxn modelId="{5199C524-D2C5-4194-8BCF-42DA69F6FF8E}" type="presOf" srcId="{866A3172-CFD4-47D5-8F69-DB81D9038EF2}" destId="{9B3CD199-6A2F-471D-9AEA-296E6BE002FD}" srcOrd="1" destOrd="0" presId="urn:microsoft.com/office/officeart/2005/8/layout/hProcess4"/>
    <dgm:cxn modelId="{A214B325-727A-428B-ADC2-EEFDD42A086A}" type="presOf" srcId="{F092896F-E857-4E5C-91F8-BC63751D137E}" destId="{DC94875D-4152-459A-B1CE-FA92D278A15B}" srcOrd="0" destOrd="0" presId="urn:microsoft.com/office/officeart/2005/8/layout/hProcess4"/>
    <dgm:cxn modelId="{754DC325-A74B-4240-8692-0DAEEF3AB2AF}" srcId="{F092896F-E857-4E5C-91F8-BC63751D137E}" destId="{BBD9F21C-F332-4876-860A-DE7095D07114}" srcOrd="1" destOrd="0" parTransId="{D56C2098-CE30-4B94-B05E-B765A221349F}" sibTransId="{AB40B131-18B3-43A1-90BF-F0EB4F0F458A}"/>
    <dgm:cxn modelId="{638D6A31-A708-4063-A3AF-8A766C7D349E}" type="presOf" srcId="{49F39AC1-4293-4C60-8F49-1251AD757011}" destId="{359249E4-E52D-4F55-A6CC-40B7EA970E3A}" srcOrd="1" destOrd="1" presId="urn:microsoft.com/office/officeart/2005/8/layout/hProcess4"/>
    <dgm:cxn modelId="{EBF83B35-8323-442E-96C6-441523922DC9}" type="presOf" srcId="{36BF92BC-1680-4F28-9394-AAB7F22FAD2F}" destId="{A7E87E90-6972-47FD-9BD9-F8DB19B24375}" srcOrd="0" destOrd="0" presId="urn:microsoft.com/office/officeart/2005/8/layout/hProcess4"/>
    <dgm:cxn modelId="{B6401B3A-BEDA-411D-96F9-A26089EEF5D0}" type="presOf" srcId="{DD017D12-3408-4658-86C5-5423DD9D7EC6}" destId="{63CF8871-027B-4C31-872A-EDB945ED411B}" srcOrd="0" destOrd="0" presId="urn:microsoft.com/office/officeart/2005/8/layout/hProcess4"/>
    <dgm:cxn modelId="{DAF2033B-5092-437D-A88D-A73B2A6AECB8}" type="presOf" srcId="{39D0CC4C-A231-46ED-8668-2DFF8D7B671E}" destId="{382C7ABB-CA44-4FFB-869B-C36504E66DF8}" srcOrd="1" destOrd="3" presId="urn:microsoft.com/office/officeart/2005/8/layout/hProcess4"/>
    <dgm:cxn modelId="{6A0B085B-D476-480D-A8B6-ED8362EC731D}" type="presOf" srcId="{401F1F57-3F2C-4D06-8C20-1AB7FD68981A}" destId="{413F2722-5210-474A-BCBD-AA01528EC870}" srcOrd="0" destOrd="3" presId="urn:microsoft.com/office/officeart/2005/8/layout/hProcess4"/>
    <dgm:cxn modelId="{46DA8D5C-54DC-4B23-A4FF-195AC95BFB57}" type="presOf" srcId="{64E9A0A4-E085-4CA4-B05A-590DCDFB8E31}" destId="{2E5ADB28-3E89-42F4-B054-C021019EA808}" srcOrd="1" destOrd="1" presId="urn:microsoft.com/office/officeart/2005/8/layout/hProcess4"/>
    <dgm:cxn modelId="{87CD7B60-4787-4CD6-BC85-2E91E25890DA}" type="presOf" srcId="{BBD9F21C-F332-4876-860A-DE7095D07114}" destId="{9B3CD199-6A2F-471D-9AEA-296E6BE002FD}" srcOrd="1" destOrd="1" presId="urn:microsoft.com/office/officeart/2005/8/layout/hProcess4"/>
    <dgm:cxn modelId="{04F3C360-70DA-4333-89A7-183891F7D366}" type="presOf" srcId="{265B5CB3-0F23-4CE6-8A29-EFE5A8382EA3}" destId="{382C7ABB-CA44-4FFB-869B-C36504E66DF8}" srcOrd="1" destOrd="1" presId="urn:microsoft.com/office/officeart/2005/8/layout/hProcess4"/>
    <dgm:cxn modelId="{307F9545-AE65-412F-B97A-4D18906C1280}" srcId="{2406C40C-E37A-4B6E-B326-4E4ECC0443C7}" destId="{6D19CDBE-D626-4FA2-91A3-31DBFD56D028}" srcOrd="1" destOrd="0" parTransId="{D9B9DC94-5E35-4EE3-A207-19D619FD0E07}" sibTransId="{51D3C7D7-AF19-484F-89C1-B21E4BC5FED9}"/>
    <dgm:cxn modelId="{E3A1BA46-9055-4DE0-9C99-ECA7A2B52877}" type="presOf" srcId="{1E9443CA-72ED-4617-A162-80CFB66014B0}" destId="{418078DB-9891-4D0C-B58F-72D575C4B79E}" srcOrd="1" destOrd="2" presId="urn:microsoft.com/office/officeart/2005/8/layout/hProcess4"/>
    <dgm:cxn modelId="{959B6A6A-5933-4892-A301-8D13B3AB0846}" type="presOf" srcId="{64E9A0A4-E085-4CA4-B05A-590DCDFB8E31}" destId="{413F2722-5210-474A-BCBD-AA01528EC870}" srcOrd="0" destOrd="1" presId="urn:microsoft.com/office/officeart/2005/8/layout/hProcess4"/>
    <dgm:cxn modelId="{10549D6B-EA6F-4582-94BF-906F6EFDE824}" srcId="{2406C40C-E37A-4B6E-B326-4E4ECC0443C7}" destId="{36BF92BC-1680-4F28-9394-AAB7F22FAD2F}" srcOrd="2" destOrd="0" parTransId="{6FD826AC-3F61-48FA-91A4-A6A683B9C161}" sibTransId="{B05D4114-EC89-4E01-BF19-324700228171}"/>
    <dgm:cxn modelId="{37CAEC4C-B387-474A-939E-1724167D3EDB}" type="presOf" srcId="{ED1B2A41-B72C-495E-8884-245133A60BE6}" destId="{2E5ADB28-3E89-42F4-B054-C021019EA808}" srcOrd="1" destOrd="2" presId="urn:microsoft.com/office/officeart/2005/8/layout/hProcess4"/>
    <dgm:cxn modelId="{42F50B72-99EA-4014-A6B4-2B28DB46CF49}" srcId="{6D19CDBE-D626-4FA2-91A3-31DBFD56D028}" destId="{61B3BE8D-4B49-43B0-B7E1-BA5F54A813D8}" srcOrd="0" destOrd="0" parTransId="{07C57EB2-545A-45D7-A907-9AC7A1F93096}" sibTransId="{82BC0ED3-AF51-4B6B-B82D-9C16CFB6CC84}"/>
    <dgm:cxn modelId="{19193476-6B36-4316-AB61-236EE7460703}" type="presOf" srcId="{1E7DD558-6D72-46D4-A10C-F3B3E56F4926}" destId="{ED1B5BEA-0162-444F-9B10-1A364C77577C}" srcOrd="0" destOrd="0" presId="urn:microsoft.com/office/officeart/2005/8/layout/hProcess4"/>
    <dgm:cxn modelId="{B160E556-F92D-4095-904A-67A793CF657D}" type="presOf" srcId="{BFD109DE-7081-451B-B054-10D09F189EF8}" destId="{F62593CE-CAA2-4B40-B690-9AA037F489A7}" srcOrd="0" destOrd="0" presId="urn:microsoft.com/office/officeart/2005/8/layout/hProcess4"/>
    <dgm:cxn modelId="{651E737D-E5B8-4AAF-9354-9E0CD8908E2E}" type="presOf" srcId="{A5F36BD2-E69B-4373-930A-9DDD81F0FFCC}" destId="{3E0BF2B2-509C-41EA-B86D-339E73BABC79}" srcOrd="0" destOrd="0" presId="urn:microsoft.com/office/officeart/2005/8/layout/hProcess4"/>
    <dgm:cxn modelId="{C5582685-F1D5-4716-9569-00ABB126F685}" type="presOf" srcId="{ED1B2A41-B72C-495E-8884-245133A60BE6}" destId="{413F2722-5210-474A-BCBD-AA01528EC870}" srcOrd="0" destOrd="2" presId="urn:microsoft.com/office/officeart/2005/8/layout/hProcess4"/>
    <dgm:cxn modelId="{21EB1F88-035B-4747-AFCB-D46BAA28A05E}" type="presOf" srcId="{61B3BE8D-4B49-43B0-B7E1-BA5F54A813D8}" destId="{2E5ADB28-3E89-42F4-B054-C021019EA808}" srcOrd="1" destOrd="0" presId="urn:microsoft.com/office/officeart/2005/8/layout/hProcess4"/>
    <dgm:cxn modelId="{4ED1F791-2685-4482-B5FA-F4727365594B}" srcId="{A5F36BD2-E69B-4373-930A-9DDD81F0FFCC}" destId="{DD017D12-3408-4658-86C5-5423DD9D7EC6}" srcOrd="0" destOrd="0" parTransId="{2E669CCC-E3CA-48BF-8F66-3972C70549C0}" sibTransId="{2AFA7F86-4A4E-4F3E-82BB-53EBAA4356F8}"/>
    <dgm:cxn modelId="{6132819A-BF9B-41A7-B6D8-49044A747812}" srcId="{F092896F-E857-4E5C-91F8-BC63751D137E}" destId="{866A3172-CFD4-47D5-8F69-DB81D9038EF2}" srcOrd="0" destOrd="0" parTransId="{4A1850F0-18E3-4CE0-87A3-D5794EDEE2EB}" sibTransId="{F8450CFD-EADC-484C-8411-B0C5F28D3DE6}"/>
    <dgm:cxn modelId="{B514829C-7428-4357-B459-84A231B032AE}" srcId="{6D19CDBE-D626-4FA2-91A3-31DBFD56D028}" destId="{64E9A0A4-E085-4CA4-B05A-590DCDFB8E31}" srcOrd="1" destOrd="0" parTransId="{F47D77A4-CE25-4344-B1CB-BCB298808743}" sibTransId="{70F090EA-0E6A-4DCE-8CB0-1AF522767036}"/>
    <dgm:cxn modelId="{0754DFA0-4233-472D-9F14-4C1066BE128D}" type="presOf" srcId="{CD11E79E-D9EA-4CDD-882D-74412046C36B}" destId="{418078DB-9891-4D0C-B58F-72D575C4B79E}" srcOrd="1" destOrd="1" presId="urn:microsoft.com/office/officeart/2005/8/layout/hProcess4"/>
    <dgm:cxn modelId="{640566A7-FA1F-40A2-8547-F7D792372FF5}" type="presOf" srcId="{51D3C7D7-AF19-484F-89C1-B21E4BC5FED9}" destId="{635BBFE2-BBA3-44D3-8B5B-0E726D749420}" srcOrd="0" destOrd="0" presId="urn:microsoft.com/office/officeart/2005/8/layout/hProcess4"/>
    <dgm:cxn modelId="{5BABC5A9-835F-464E-90E1-CC92AD0EB1E8}" srcId="{36BF92BC-1680-4F28-9394-AAB7F22FAD2F}" destId="{39D0CC4C-A231-46ED-8668-2DFF8D7B671E}" srcOrd="3" destOrd="0" parTransId="{2DECCFFF-82BA-4E36-8E82-4BF11833B9BE}" sibTransId="{200A35E0-93D4-4630-9ECB-598A3688D79C}"/>
    <dgm:cxn modelId="{2AEBCEA9-7F52-4E3B-A640-D67E92263B43}" srcId="{4CE3F6F8-ADF8-4EE4-8E71-2D0F1057863A}" destId="{1E7DD558-6D72-46D4-A10C-F3B3E56F4926}" srcOrd="0" destOrd="0" parTransId="{83FB9F98-7306-4CD8-A49B-49DCA7102DB9}" sibTransId="{CD926EB1-4266-460B-832E-42A06398098B}"/>
    <dgm:cxn modelId="{19815FAF-B3A1-4D5D-9B32-DD69E39A3AE9}" type="presOf" srcId="{94F8C18A-134B-423C-81D0-5F86812B53A7}" destId="{F62593CE-CAA2-4B40-B690-9AA037F489A7}" srcOrd="0" destOrd="2" presId="urn:microsoft.com/office/officeart/2005/8/layout/hProcess4"/>
    <dgm:cxn modelId="{59DC9DB1-7063-47FB-B5E7-771E0C13313A}" srcId="{2406C40C-E37A-4B6E-B326-4E4ECC0443C7}" destId="{F092896F-E857-4E5C-91F8-BC63751D137E}" srcOrd="3" destOrd="0" parTransId="{05ED4415-29EA-4008-80E4-FE66C11040E2}" sibTransId="{05AF9CDE-3E55-4A13-8AAD-51D44C2714AD}"/>
    <dgm:cxn modelId="{0A1873B3-B98A-4E0B-B26E-83AB117EA5AD}" srcId="{4CE3F6F8-ADF8-4EE4-8E71-2D0F1057863A}" destId="{49F39AC1-4293-4C60-8F49-1251AD757011}" srcOrd="1" destOrd="0" parTransId="{537AE614-8A43-4D7A-AA2C-FC8568790B83}" sibTransId="{CCFB3A4B-4899-44BF-9054-13316DA1F2E1}"/>
    <dgm:cxn modelId="{7F83C3B5-0774-43DE-A2D0-B9D63BBF8F83}" type="presOf" srcId="{1E7DD558-6D72-46D4-A10C-F3B3E56F4926}" destId="{359249E4-E52D-4F55-A6CC-40B7EA970E3A}" srcOrd="1" destOrd="0" presId="urn:microsoft.com/office/officeart/2005/8/layout/hProcess4"/>
    <dgm:cxn modelId="{36355EB7-4899-4DE5-8C41-D4B2652C269A}" type="presOf" srcId="{2406C40C-E37A-4B6E-B326-4E4ECC0443C7}" destId="{F97ABA61-B072-4222-9921-BDED58AD3F8A}" srcOrd="0" destOrd="0" presId="urn:microsoft.com/office/officeart/2005/8/layout/hProcess4"/>
    <dgm:cxn modelId="{91BC70BC-E81F-42EA-A0A3-7CE0AA08BF80}" srcId="{36BF92BC-1680-4F28-9394-AAB7F22FAD2F}" destId="{265B5CB3-0F23-4CE6-8A29-EFE5A8382EA3}" srcOrd="1" destOrd="0" parTransId="{FFDD1BAF-311B-4381-9E47-DB2D6D9FA10D}" sibTransId="{B1B04EF7-D865-49D8-AE99-E40BBF46057B}"/>
    <dgm:cxn modelId="{07C018BD-60B1-43DF-9C6A-8A822B1197C2}" type="presOf" srcId="{49F39AC1-4293-4C60-8F49-1251AD757011}" destId="{ED1B5BEA-0162-444F-9B10-1A364C77577C}" srcOrd="0" destOrd="1" presId="urn:microsoft.com/office/officeart/2005/8/layout/hProcess4"/>
    <dgm:cxn modelId="{1B4D8DC1-BFF7-4879-A4B0-8BDA942F27D4}" type="presOf" srcId="{B05D4114-EC89-4E01-BF19-324700228171}" destId="{B3585C13-6D9D-45B3-8E8C-A2BA32ECF94E}" srcOrd="0" destOrd="0" presId="urn:microsoft.com/office/officeart/2005/8/layout/hProcess4"/>
    <dgm:cxn modelId="{A91C96C4-9399-46FC-BEF7-10732CC4FF79}" srcId="{2406C40C-E37A-4B6E-B326-4E4ECC0443C7}" destId="{4CE3F6F8-ADF8-4EE4-8E71-2D0F1057863A}" srcOrd="0" destOrd="0" parTransId="{6FC06E37-F6B3-463F-B09C-865169E96BC8}" sibTransId="{C0693A9A-D8A5-4E0D-906B-5FFFA759B6D4}"/>
    <dgm:cxn modelId="{D882A4C5-55A1-4CE2-85F1-BC0913159868}" type="presOf" srcId="{1E9443CA-72ED-4617-A162-80CFB66014B0}" destId="{63CF8871-027B-4C31-872A-EDB945ED411B}" srcOrd="0" destOrd="2" presId="urn:microsoft.com/office/officeart/2005/8/layout/hProcess4"/>
    <dgm:cxn modelId="{D974B9C8-CA04-4BE4-9D55-364619912EBA}" type="presOf" srcId="{CD11E79E-D9EA-4CDD-882D-74412046C36B}" destId="{63CF8871-027B-4C31-872A-EDB945ED411B}" srcOrd="0" destOrd="1" presId="urn:microsoft.com/office/officeart/2005/8/layout/hProcess4"/>
    <dgm:cxn modelId="{F16366C9-9848-4B5B-B75F-F17D47328041}" type="presOf" srcId="{BBD9F21C-F332-4876-860A-DE7095D07114}" destId="{6002E57C-94D1-4E08-9E44-07EFBB007CBC}" srcOrd="0" destOrd="1" presId="urn:microsoft.com/office/officeart/2005/8/layout/hProcess4"/>
    <dgm:cxn modelId="{251288CC-57D8-4E80-8363-B38C217459CE}" srcId="{36BF92BC-1680-4F28-9394-AAB7F22FAD2F}" destId="{BFD109DE-7081-451B-B054-10D09F189EF8}" srcOrd="0" destOrd="0" parTransId="{2C2F8A07-0DEB-49D0-A80C-10D1C9765C73}" sibTransId="{EBEAFB9D-C8B4-43FE-AD28-4857ABA77926}"/>
    <dgm:cxn modelId="{6FA991D5-1784-4C5B-8257-B5979C7130FE}" type="presOf" srcId="{94F8C18A-134B-423C-81D0-5F86812B53A7}" destId="{382C7ABB-CA44-4FFB-869B-C36504E66DF8}" srcOrd="1" destOrd="2" presId="urn:microsoft.com/office/officeart/2005/8/layout/hProcess4"/>
    <dgm:cxn modelId="{EA8F06D7-FF0D-47A5-A5B4-1A92B7DECF15}" type="presOf" srcId="{BFD109DE-7081-451B-B054-10D09F189EF8}" destId="{382C7ABB-CA44-4FFB-869B-C36504E66DF8}" srcOrd="1" destOrd="0" presId="urn:microsoft.com/office/officeart/2005/8/layout/hProcess4"/>
    <dgm:cxn modelId="{64FB7BDB-CF82-40BE-B22F-4F20576B37B7}" type="presOf" srcId="{39D0CC4C-A231-46ED-8668-2DFF8D7B671E}" destId="{F62593CE-CAA2-4B40-B690-9AA037F489A7}" srcOrd="0" destOrd="3" presId="urn:microsoft.com/office/officeart/2005/8/layout/hProcess4"/>
    <dgm:cxn modelId="{9FA79DDF-DF6D-4BBD-A3EE-1066C9661AD1}" srcId="{36BF92BC-1680-4F28-9394-AAB7F22FAD2F}" destId="{94F8C18A-134B-423C-81D0-5F86812B53A7}" srcOrd="2" destOrd="0" parTransId="{FA8A0866-81BD-46D0-A65A-68651B558865}" sibTransId="{8FCFF05F-E2B0-40CF-965A-897CCB0918DF}"/>
    <dgm:cxn modelId="{CB7260E6-812A-4553-B5D3-09D7B327C627}" type="presOf" srcId="{866A3172-CFD4-47D5-8F69-DB81D9038EF2}" destId="{6002E57C-94D1-4E08-9E44-07EFBB007CBC}" srcOrd="0" destOrd="0" presId="urn:microsoft.com/office/officeart/2005/8/layout/hProcess4"/>
    <dgm:cxn modelId="{C252A6EA-4FCE-4AA1-94FA-8FC01D7A5174}" type="presOf" srcId="{C0693A9A-D8A5-4E0D-906B-5FFFA759B6D4}" destId="{30B7B81D-9A2E-4076-8FEE-8E45198A112D}" srcOrd="0" destOrd="0" presId="urn:microsoft.com/office/officeart/2005/8/layout/hProcess4"/>
    <dgm:cxn modelId="{64EDECEA-F15E-49CB-A2C9-EB1C1CFADAA1}" srcId="{A5F36BD2-E69B-4373-930A-9DDD81F0FFCC}" destId="{CD11E79E-D9EA-4CDD-882D-74412046C36B}" srcOrd="1" destOrd="0" parTransId="{6D0AB921-7D68-411A-9359-DCA0CC60A5A2}" sibTransId="{FE49AFC6-F772-4FF1-ABBA-C96D4D085EAB}"/>
    <dgm:cxn modelId="{FD8A07EB-7AE8-44EC-860A-4FAE7133789F}" type="presOf" srcId="{DD017D12-3408-4658-86C5-5423DD9D7EC6}" destId="{418078DB-9891-4D0C-B58F-72D575C4B79E}" srcOrd="1" destOrd="0" presId="urn:microsoft.com/office/officeart/2005/8/layout/hProcess4"/>
    <dgm:cxn modelId="{129E95EB-579D-48F1-AA31-FA99A61427AC}" type="presOf" srcId="{6D19CDBE-D626-4FA2-91A3-31DBFD56D028}" destId="{97A75B6A-9CDD-433B-9466-062D82D92194}" srcOrd="0" destOrd="0" presId="urn:microsoft.com/office/officeart/2005/8/layout/hProcess4"/>
    <dgm:cxn modelId="{4A36BEEC-784B-4ED0-B63B-76E472BE7095}" srcId="{6D19CDBE-D626-4FA2-91A3-31DBFD56D028}" destId="{401F1F57-3F2C-4D06-8C20-1AB7FD68981A}" srcOrd="3" destOrd="0" parTransId="{E03711D9-D856-4EEA-90BF-644ED5B76F89}" sibTransId="{DCEA09BF-CA00-4269-8334-60AC3667C6E6}"/>
    <dgm:cxn modelId="{B1EA4DF2-F4B5-48CA-873E-2F892462269F}" srcId="{A5F36BD2-E69B-4373-930A-9DDD81F0FFCC}" destId="{1E9443CA-72ED-4617-A162-80CFB66014B0}" srcOrd="2" destOrd="0" parTransId="{7D77A5D5-58B7-4224-AA1D-A115E13D5F9B}" sibTransId="{AC5C4796-D283-451E-8A5F-84D8893120AA}"/>
    <dgm:cxn modelId="{CBA129FC-DEBF-4403-9375-6E975FA204FC}" type="presOf" srcId="{401F1F57-3F2C-4D06-8C20-1AB7FD68981A}" destId="{2E5ADB28-3E89-42F4-B054-C021019EA808}" srcOrd="1" destOrd="3" presId="urn:microsoft.com/office/officeart/2005/8/layout/hProcess4"/>
    <dgm:cxn modelId="{D5B194FD-2C1E-42F5-AAAC-373622EB6F9C}" type="presOf" srcId="{265B5CB3-0F23-4CE6-8A29-EFE5A8382EA3}" destId="{F62593CE-CAA2-4B40-B690-9AA037F489A7}" srcOrd="0" destOrd="1" presId="urn:microsoft.com/office/officeart/2005/8/layout/hProcess4"/>
    <dgm:cxn modelId="{AE26D7FF-7037-4999-9F43-75830FFA4549}" type="presOf" srcId="{4CE3F6F8-ADF8-4EE4-8E71-2D0F1057863A}" destId="{7D55D80B-E97D-4591-9CE1-6B5BDEA0DB98}" srcOrd="0" destOrd="0" presId="urn:microsoft.com/office/officeart/2005/8/layout/hProcess4"/>
    <dgm:cxn modelId="{9AC2350A-B4E8-4B74-A16C-0E0AE0D8B292}" type="presParOf" srcId="{F97ABA61-B072-4222-9921-BDED58AD3F8A}" destId="{E5F55D84-BE47-4FEF-96F6-75EF2D95A45A}" srcOrd="0" destOrd="0" presId="urn:microsoft.com/office/officeart/2005/8/layout/hProcess4"/>
    <dgm:cxn modelId="{5CCB1BC9-8ED7-4F07-97C3-129DE097FBC5}" type="presParOf" srcId="{F97ABA61-B072-4222-9921-BDED58AD3F8A}" destId="{B18CB2EB-5DE3-463C-97DC-2171420D8410}" srcOrd="1" destOrd="0" presId="urn:microsoft.com/office/officeart/2005/8/layout/hProcess4"/>
    <dgm:cxn modelId="{FBCA09C0-A2C4-43B2-B15A-0381D472E0ED}" type="presParOf" srcId="{F97ABA61-B072-4222-9921-BDED58AD3F8A}" destId="{F1A15401-E044-496F-9033-4283B2E0CC56}" srcOrd="2" destOrd="0" presId="urn:microsoft.com/office/officeart/2005/8/layout/hProcess4"/>
    <dgm:cxn modelId="{5AC8BF95-0A43-46FF-8723-72A62623FE11}" type="presParOf" srcId="{F1A15401-E044-496F-9033-4283B2E0CC56}" destId="{2E21DBED-07C1-4BF6-9888-910BCD1126EC}" srcOrd="0" destOrd="0" presId="urn:microsoft.com/office/officeart/2005/8/layout/hProcess4"/>
    <dgm:cxn modelId="{CC2D2D7C-53DE-4245-B54A-99D67D633B5D}" type="presParOf" srcId="{2E21DBED-07C1-4BF6-9888-910BCD1126EC}" destId="{10FB803E-3842-463D-B0C5-BE8330CDDF24}" srcOrd="0" destOrd="0" presId="urn:microsoft.com/office/officeart/2005/8/layout/hProcess4"/>
    <dgm:cxn modelId="{8E33C4D8-5F3B-48E9-A810-345EBEBC7440}" type="presParOf" srcId="{2E21DBED-07C1-4BF6-9888-910BCD1126EC}" destId="{ED1B5BEA-0162-444F-9B10-1A364C77577C}" srcOrd="1" destOrd="0" presId="urn:microsoft.com/office/officeart/2005/8/layout/hProcess4"/>
    <dgm:cxn modelId="{1A28AD38-6D3F-486C-B411-4CA77488CCC8}" type="presParOf" srcId="{2E21DBED-07C1-4BF6-9888-910BCD1126EC}" destId="{359249E4-E52D-4F55-A6CC-40B7EA970E3A}" srcOrd="2" destOrd="0" presId="urn:microsoft.com/office/officeart/2005/8/layout/hProcess4"/>
    <dgm:cxn modelId="{9472743D-2B8F-41E3-A691-5B5975151B35}" type="presParOf" srcId="{2E21DBED-07C1-4BF6-9888-910BCD1126EC}" destId="{7D55D80B-E97D-4591-9CE1-6B5BDEA0DB98}" srcOrd="3" destOrd="0" presId="urn:microsoft.com/office/officeart/2005/8/layout/hProcess4"/>
    <dgm:cxn modelId="{1EF96E2D-4075-40B3-99E5-95B7CD0C27E4}" type="presParOf" srcId="{2E21DBED-07C1-4BF6-9888-910BCD1126EC}" destId="{30B50849-74D8-4C0A-9078-16CFC78FAC7E}" srcOrd="4" destOrd="0" presId="urn:microsoft.com/office/officeart/2005/8/layout/hProcess4"/>
    <dgm:cxn modelId="{99983C86-157E-45EE-9BBE-540BC715E817}" type="presParOf" srcId="{F1A15401-E044-496F-9033-4283B2E0CC56}" destId="{30B7B81D-9A2E-4076-8FEE-8E45198A112D}" srcOrd="1" destOrd="0" presId="urn:microsoft.com/office/officeart/2005/8/layout/hProcess4"/>
    <dgm:cxn modelId="{34D5C900-B67C-42C9-9A19-DFC47A34193A}" type="presParOf" srcId="{F1A15401-E044-496F-9033-4283B2E0CC56}" destId="{756FDC81-6CCC-47DB-81F9-790C4C85EF78}" srcOrd="2" destOrd="0" presId="urn:microsoft.com/office/officeart/2005/8/layout/hProcess4"/>
    <dgm:cxn modelId="{09A7999C-27F1-4012-972A-4AAFA357C9A7}" type="presParOf" srcId="{756FDC81-6CCC-47DB-81F9-790C4C85EF78}" destId="{65717065-3396-4CEE-AB73-0F37477350D2}" srcOrd="0" destOrd="0" presId="urn:microsoft.com/office/officeart/2005/8/layout/hProcess4"/>
    <dgm:cxn modelId="{E3F0A59C-0B1D-47F3-94A4-54A7A16FBA37}" type="presParOf" srcId="{756FDC81-6CCC-47DB-81F9-790C4C85EF78}" destId="{413F2722-5210-474A-BCBD-AA01528EC870}" srcOrd="1" destOrd="0" presId="urn:microsoft.com/office/officeart/2005/8/layout/hProcess4"/>
    <dgm:cxn modelId="{F169690C-7EB5-466A-A27A-B4B36CA3C98B}" type="presParOf" srcId="{756FDC81-6CCC-47DB-81F9-790C4C85EF78}" destId="{2E5ADB28-3E89-42F4-B054-C021019EA808}" srcOrd="2" destOrd="0" presId="urn:microsoft.com/office/officeart/2005/8/layout/hProcess4"/>
    <dgm:cxn modelId="{617644A5-1B96-429C-8C85-2C69F213588B}" type="presParOf" srcId="{756FDC81-6CCC-47DB-81F9-790C4C85EF78}" destId="{97A75B6A-9CDD-433B-9466-062D82D92194}" srcOrd="3" destOrd="0" presId="urn:microsoft.com/office/officeart/2005/8/layout/hProcess4"/>
    <dgm:cxn modelId="{C226D65B-CD73-4427-90EE-5AED2F0ABDEB}" type="presParOf" srcId="{756FDC81-6CCC-47DB-81F9-790C4C85EF78}" destId="{CEB70785-C565-4D89-8F83-FCC0B886B53E}" srcOrd="4" destOrd="0" presId="urn:microsoft.com/office/officeart/2005/8/layout/hProcess4"/>
    <dgm:cxn modelId="{2B8DF2E7-E823-4DAD-BF57-0515B4492B6D}" type="presParOf" srcId="{F1A15401-E044-496F-9033-4283B2E0CC56}" destId="{635BBFE2-BBA3-44D3-8B5B-0E726D749420}" srcOrd="3" destOrd="0" presId="urn:microsoft.com/office/officeart/2005/8/layout/hProcess4"/>
    <dgm:cxn modelId="{3A8F69BC-D342-450F-8904-4FA9DB6FB22A}" type="presParOf" srcId="{F1A15401-E044-496F-9033-4283B2E0CC56}" destId="{2E2EB2ED-7663-49FC-AF88-4D5DAC69D10A}" srcOrd="4" destOrd="0" presId="urn:microsoft.com/office/officeart/2005/8/layout/hProcess4"/>
    <dgm:cxn modelId="{29C9CDE1-F510-4D25-AAC8-86C7E510312B}" type="presParOf" srcId="{2E2EB2ED-7663-49FC-AF88-4D5DAC69D10A}" destId="{C2714D1E-1FC6-4B41-B52D-7959DB7A9628}" srcOrd="0" destOrd="0" presId="urn:microsoft.com/office/officeart/2005/8/layout/hProcess4"/>
    <dgm:cxn modelId="{608AC0F2-F14B-41EB-9D89-A78EF7DA6727}" type="presParOf" srcId="{2E2EB2ED-7663-49FC-AF88-4D5DAC69D10A}" destId="{F62593CE-CAA2-4B40-B690-9AA037F489A7}" srcOrd="1" destOrd="0" presId="urn:microsoft.com/office/officeart/2005/8/layout/hProcess4"/>
    <dgm:cxn modelId="{07083FD7-E08B-4A0D-B40D-8DE5908A1C25}" type="presParOf" srcId="{2E2EB2ED-7663-49FC-AF88-4D5DAC69D10A}" destId="{382C7ABB-CA44-4FFB-869B-C36504E66DF8}" srcOrd="2" destOrd="0" presId="urn:microsoft.com/office/officeart/2005/8/layout/hProcess4"/>
    <dgm:cxn modelId="{B4B6C4B7-AEF5-44A2-8DCC-C99E86BC9B27}" type="presParOf" srcId="{2E2EB2ED-7663-49FC-AF88-4D5DAC69D10A}" destId="{A7E87E90-6972-47FD-9BD9-F8DB19B24375}" srcOrd="3" destOrd="0" presId="urn:microsoft.com/office/officeart/2005/8/layout/hProcess4"/>
    <dgm:cxn modelId="{F16EA5F0-354F-420D-88FE-BD7B3E1042E5}" type="presParOf" srcId="{2E2EB2ED-7663-49FC-AF88-4D5DAC69D10A}" destId="{87F38F9B-1544-4AD8-B609-776A32E7CB8C}" srcOrd="4" destOrd="0" presId="urn:microsoft.com/office/officeart/2005/8/layout/hProcess4"/>
    <dgm:cxn modelId="{208D3F54-2DCA-4441-8479-FCD908783215}" type="presParOf" srcId="{F1A15401-E044-496F-9033-4283B2E0CC56}" destId="{B3585C13-6D9D-45B3-8E8C-A2BA32ECF94E}" srcOrd="5" destOrd="0" presId="urn:microsoft.com/office/officeart/2005/8/layout/hProcess4"/>
    <dgm:cxn modelId="{7E59DDC5-6418-42C1-AE7C-9F99FFAD75CE}" type="presParOf" srcId="{F1A15401-E044-496F-9033-4283B2E0CC56}" destId="{266BE32D-5688-4499-A8B0-E3CEDB375045}" srcOrd="6" destOrd="0" presId="urn:microsoft.com/office/officeart/2005/8/layout/hProcess4"/>
    <dgm:cxn modelId="{84374076-AEBE-46E4-818C-4208D897644E}" type="presParOf" srcId="{266BE32D-5688-4499-A8B0-E3CEDB375045}" destId="{57579881-CA8B-4E29-9BDC-5402648874A9}" srcOrd="0" destOrd="0" presId="urn:microsoft.com/office/officeart/2005/8/layout/hProcess4"/>
    <dgm:cxn modelId="{1F818BF6-8DA1-4E81-A0B2-B9971BF0BC43}" type="presParOf" srcId="{266BE32D-5688-4499-A8B0-E3CEDB375045}" destId="{6002E57C-94D1-4E08-9E44-07EFBB007CBC}" srcOrd="1" destOrd="0" presId="urn:microsoft.com/office/officeart/2005/8/layout/hProcess4"/>
    <dgm:cxn modelId="{75F8DFD6-B490-4D2B-A2DD-CA00D91B9F2F}" type="presParOf" srcId="{266BE32D-5688-4499-A8B0-E3CEDB375045}" destId="{9B3CD199-6A2F-471D-9AEA-296E6BE002FD}" srcOrd="2" destOrd="0" presId="urn:microsoft.com/office/officeart/2005/8/layout/hProcess4"/>
    <dgm:cxn modelId="{28D6E10A-6185-4222-A232-A06C36BC89EA}" type="presParOf" srcId="{266BE32D-5688-4499-A8B0-E3CEDB375045}" destId="{DC94875D-4152-459A-B1CE-FA92D278A15B}" srcOrd="3" destOrd="0" presId="urn:microsoft.com/office/officeart/2005/8/layout/hProcess4"/>
    <dgm:cxn modelId="{2A974407-BC58-42F7-9801-B15E489CFDA6}" type="presParOf" srcId="{266BE32D-5688-4499-A8B0-E3CEDB375045}" destId="{EC78078A-18E9-4E87-B378-CFF7EDF84C29}" srcOrd="4" destOrd="0" presId="urn:microsoft.com/office/officeart/2005/8/layout/hProcess4"/>
    <dgm:cxn modelId="{99BB0C2A-0F4F-4BD1-8D21-D9ED4E1DCF39}" type="presParOf" srcId="{F1A15401-E044-496F-9033-4283B2E0CC56}" destId="{18570E43-9DA2-47C6-B853-179D119C1DE0}" srcOrd="7" destOrd="0" presId="urn:microsoft.com/office/officeart/2005/8/layout/hProcess4"/>
    <dgm:cxn modelId="{CD58453E-2AB9-439F-B7AF-E25BA0D8FE19}" type="presParOf" srcId="{F1A15401-E044-496F-9033-4283B2E0CC56}" destId="{8966C65E-4163-46BE-BDFA-B78294AF2F6C}" srcOrd="8" destOrd="0" presId="urn:microsoft.com/office/officeart/2005/8/layout/hProcess4"/>
    <dgm:cxn modelId="{F6E80FBC-BEC6-421E-BB4D-7E30C2D418D6}" type="presParOf" srcId="{8966C65E-4163-46BE-BDFA-B78294AF2F6C}" destId="{C15B6633-1ACC-42D6-B917-E81F28854290}" srcOrd="0" destOrd="0" presId="urn:microsoft.com/office/officeart/2005/8/layout/hProcess4"/>
    <dgm:cxn modelId="{8E2220F0-4203-40AE-AC14-4451A793EEDA}" type="presParOf" srcId="{8966C65E-4163-46BE-BDFA-B78294AF2F6C}" destId="{63CF8871-027B-4C31-872A-EDB945ED411B}" srcOrd="1" destOrd="0" presId="urn:microsoft.com/office/officeart/2005/8/layout/hProcess4"/>
    <dgm:cxn modelId="{45D94472-15DE-404A-A985-33D1A7A77F6F}" type="presParOf" srcId="{8966C65E-4163-46BE-BDFA-B78294AF2F6C}" destId="{418078DB-9891-4D0C-B58F-72D575C4B79E}" srcOrd="2" destOrd="0" presId="urn:microsoft.com/office/officeart/2005/8/layout/hProcess4"/>
    <dgm:cxn modelId="{CD620576-2CC6-445D-B95F-20898D0543B0}" type="presParOf" srcId="{8966C65E-4163-46BE-BDFA-B78294AF2F6C}" destId="{3E0BF2B2-509C-41EA-B86D-339E73BABC79}" srcOrd="3" destOrd="0" presId="urn:microsoft.com/office/officeart/2005/8/layout/hProcess4"/>
    <dgm:cxn modelId="{000E4EA7-5786-44C7-A502-13CBC5A1DD15}" type="presParOf" srcId="{8966C65E-4163-46BE-BDFA-B78294AF2F6C}" destId="{DC520BD9-EC4C-4136-BC2E-D73BADC185D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A12EF-D195-4F00-B387-8A5FE3D05B3E}">
      <dsp:nvSpPr>
        <dsp:cNvPr id="0" name=""/>
        <dsp:cNvSpPr/>
      </dsp:nvSpPr>
      <dsp:spPr>
        <a:xfrm>
          <a:off x="31894" y="1674091"/>
          <a:ext cx="2536798" cy="1959904"/>
        </a:xfrm>
        <a:prstGeom prst="roundRect">
          <a:avLst>
            <a:gd name="adj" fmla="val 10000"/>
          </a:avLst>
        </a:prstGeom>
        <a:solidFill>
          <a:srgbClr val="4472C4">
            <a:lumMod val="20000"/>
            <a:lumOff val="80000"/>
          </a:srgbClr>
        </a:solidFill>
        <a:ln w="28575" cap="flat" cmpd="sng" algn="ctr">
          <a:solidFill>
            <a:srgbClr val="5B9BD5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Laboratory-based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Expensive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Infrastructural needs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Long TAT (7-14 days)</a:t>
          </a:r>
        </a:p>
      </dsp:txBody>
      <dsp:txXfrm>
        <a:off x="76997" y="1719194"/>
        <a:ext cx="2446592" cy="1449718"/>
      </dsp:txXfrm>
    </dsp:sp>
    <dsp:sp modelId="{A5CB3D2B-8D69-49C1-A15A-BD8937313DFE}">
      <dsp:nvSpPr>
        <dsp:cNvPr id="0" name=""/>
        <dsp:cNvSpPr/>
      </dsp:nvSpPr>
      <dsp:spPr>
        <a:xfrm>
          <a:off x="2382562" y="1383871"/>
          <a:ext cx="1875113" cy="3181815"/>
        </a:xfrm>
        <a:prstGeom prst="leftCircularArrow">
          <a:avLst>
            <a:gd name="adj1" fmla="val 2578"/>
            <a:gd name="adj2" fmla="val 312974"/>
            <a:gd name="adj3" fmla="val 2042099"/>
            <a:gd name="adj4" fmla="val 8978104"/>
            <a:gd name="adj5" fmla="val 3007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BB165-DE76-4869-A1E5-4AC68ED84D45}">
      <dsp:nvSpPr>
        <dsp:cNvPr id="0" name=""/>
        <dsp:cNvSpPr/>
      </dsp:nvSpPr>
      <dsp:spPr>
        <a:xfrm>
          <a:off x="555560" y="3189856"/>
          <a:ext cx="2291258" cy="872452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EIAs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ELISA and Western Blot</a:t>
          </a:r>
        </a:p>
      </dsp:txBody>
      <dsp:txXfrm>
        <a:off x="581113" y="3215409"/>
        <a:ext cx="2240152" cy="821346"/>
      </dsp:txXfrm>
    </dsp:sp>
    <dsp:sp modelId="{6011D71A-4E36-40FB-93D4-5E7C3EE8FD35}">
      <dsp:nvSpPr>
        <dsp:cNvPr id="0" name=""/>
        <dsp:cNvSpPr/>
      </dsp:nvSpPr>
      <dsp:spPr>
        <a:xfrm>
          <a:off x="2963672" y="1861651"/>
          <a:ext cx="1879806" cy="1550446"/>
        </a:xfrm>
        <a:prstGeom prst="roundRect">
          <a:avLst>
            <a:gd name="adj" fmla="val 10000"/>
          </a:avLst>
        </a:prstGeom>
        <a:solidFill>
          <a:srgbClr val="70AD47">
            <a:lumMod val="20000"/>
            <a:lumOff val="80000"/>
            <a:alpha val="90000"/>
          </a:srgbClr>
        </a:solidFill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Rapid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Cold Chain </a:t>
          </a:r>
        </a:p>
      </dsp:txBody>
      <dsp:txXfrm>
        <a:off x="2999352" y="2229569"/>
        <a:ext cx="1808446" cy="1146848"/>
      </dsp:txXfrm>
    </dsp:sp>
    <dsp:sp modelId="{61071761-F6DA-4A1F-8D5D-FA2B8CADEB6B}">
      <dsp:nvSpPr>
        <dsp:cNvPr id="0" name=""/>
        <dsp:cNvSpPr/>
      </dsp:nvSpPr>
      <dsp:spPr>
        <a:xfrm>
          <a:off x="4282398" y="819850"/>
          <a:ext cx="2013630" cy="2915016"/>
        </a:xfrm>
        <a:prstGeom prst="circularArrow">
          <a:avLst>
            <a:gd name="adj1" fmla="val 2296"/>
            <a:gd name="adj2" fmla="val 277011"/>
            <a:gd name="adj3" fmla="val 19547478"/>
            <a:gd name="adj4" fmla="val 12575511"/>
            <a:gd name="adj5" fmla="val 2679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1F240-0D3F-4597-BE00-CB13C63D54A7}">
      <dsp:nvSpPr>
        <dsp:cNvPr id="0" name=""/>
        <dsp:cNvSpPr/>
      </dsp:nvSpPr>
      <dsp:spPr>
        <a:xfrm>
          <a:off x="3187001" y="1536932"/>
          <a:ext cx="2059749" cy="692850"/>
        </a:xfrm>
        <a:prstGeom prst="roundRect">
          <a:avLst>
            <a:gd name="adj" fmla="val 1000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Cold-Chain RTK</a:t>
          </a:r>
          <a:r>
            <a:rPr lang="en-US" sz="2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US" sz="1800" i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Capillus</a:t>
          </a:r>
          <a:r>
            <a:rPr lang="en-US" sz="1800" i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and Genie II</a:t>
          </a:r>
          <a:endParaRPr lang="en-US" sz="2000" i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207294" y="1557225"/>
        <a:ext cx="2019163" cy="652264"/>
      </dsp:txXfrm>
    </dsp:sp>
    <dsp:sp modelId="{0A14DA74-A344-48C8-B71F-CA8038B795B1}">
      <dsp:nvSpPr>
        <dsp:cNvPr id="0" name=""/>
        <dsp:cNvSpPr/>
      </dsp:nvSpPr>
      <dsp:spPr>
        <a:xfrm>
          <a:off x="5309688" y="1825800"/>
          <a:ext cx="1879806" cy="1550446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28575" cap="flat" cmpd="sng" algn="ctr">
          <a:solidFill>
            <a:srgbClr val="FFC000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Rapid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Storage at 2-30ºC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Three Test serial algorithm</a:t>
          </a:r>
        </a:p>
      </dsp:txBody>
      <dsp:txXfrm>
        <a:off x="5345368" y="1861480"/>
        <a:ext cx="1808446" cy="1146848"/>
      </dsp:txXfrm>
    </dsp:sp>
    <dsp:sp modelId="{4DFE0C94-49C7-411B-9405-87E74F8AD271}">
      <dsp:nvSpPr>
        <dsp:cNvPr id="0" name=""/>
        <dsp:cNvSpPr/>
      </dsp:nvSpPr>
      <dsp:spPr>
        <a:xfrm>
          <a:off x="5728773" y="3049244"/>
          <a:ext cx="2015051" cy="866332"/>
        </a:xfrm>
        <a:prstGeom prst="roundRect">
          <a:avLst>
            <a:gd name="adj" fmla="val 10000"/>
          </a:avLst>
        </a:prstGeom>
        <a:solidFill>
          <a:srgbClr val="FFC000">
            <a:lumMod val="60000"/>
            <a:lumOff val="40000"/>
          </a:srgbClr>
        </a:solidFill>
        <a:ln w="12700" cap="flat" cmpd="sng" algn="ctr">
          <a:solidFill>
            <a:srgbClr val="FFC00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Non-cold chain RT</a:t>
          </a:r>
          <a:r>
            <a:rPr lang="en-US" sz="18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Determine, Uni-Gold, Stat Pak.</a:t>
          </a:r>
          <a:endParaRPr lang="en-US" sz="1800" i="1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754147" y="3074618"/>
        <a:ext cx="1964303" cy="815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85F47-3C1A-4737-BE1F-86CE1B657C87}">
      <dsp:nvSpPr>
        <dsp:cNvPr id="0" name=""/>
        <dsp:cNvSpPr/>
      </dsp:nvSpPr>
      <dsp:spPr>
        <a:xfrm rot="5400000">
          <a:off x="-129777" y="132218"/>
          <a:ext cx="865185" cy="605629"/>
        </a:xfrm>
        <a:prstGeom prst="chevron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Prior to 2005</a:t>
          </a:r>
        </a:p>
      </dsp:txBody>
      <dsp:txXfrm rot="-5400000">
        <a:off x="2" y="305255"/>
        <a:ext cx="605629" cy="259556"/>
      </dsp:txXfrm>
    </dsp:sp>
    <dsp:sp modelId="{D7016F20-CECF-4057-B052-8E3C00DE5246}">
      <dsp:nvSpPr>
        <dsp:cNvPr id="0" name=""/>
        <dsp:cNvSpPr/>
      </dsp:nvSpPr>
      <dsp:spPr>
        <a:xfrm rot="5400000">
          <a:off x="5717431" y="-5109361"/>
          <a:ext cx="562666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5B9BD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No formal HIV rapid tests kits evaluation/national algorithm in Nigeria</a:t>
          </a:r>
        </a:p>
      </dsp:txBody>
      <dsp:txXfrm rot="-5400000">
        <a:off x="605630" y="29907"/>
        <a:ext cx="10758803" cy="507732"/>
      </dsp:txXfrm>
    </dsp:sp>
    <dsp:sp modelId="{32179440-9287-47CE-8909-44D57DAF117E}">
      <dsp:nvSpPr>
        <dsp:cNvPr id="0" name=""/>
        <dsp:cNvSpPr/>
      </dsp:nvSpPr>
      <dsp:spPr>
        <a:xfrm rot="5400000">
          <a:off x="-129777" y="901242"/>
          <a:ext cx="865185" cy="605629"/>
        </a:xfrm>
        <a:prstGeom prst="chevron">
          <a:avLst/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srgbClr val="70AD47">
              <a:lumMod val="60000"/>
              <a:lumOff val="4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Text" lastClr="000000"/>
              </a:solidFill>
              <a:latin typeface="Arial"/>
              <a:ea typeface="+mn-ea"/>
              <a:cs typeface="+mn-cs"/>
            </a:rPr>
            <a:t>2005</a:t>
          </a:r>
        </a:p>
      </dsp:txBody>
      <dsp:txXfrm rot="-5400000">
        <a:off x="2" y="1074279"/>
        <a:ext cx="605629" cy="259556"/>
      </dsp:txXfrm>
    </dsp:sp>
    <dsp:sp modelId="{AAB61BC6-C49E-4558-9FCF-9109FDB4582D}">
      <dsp:nvSpPr>
        <dsp:cNvPr id="0" name=""/>
        <dsp:cNvSpPr/>
      </dsp:nvSpPr>
      <dsp:spPr>
        <a:xfrm rot="5400000">
          <a:off x="5727336" y="-4340485"/>
          <a:ext cx="542856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70AD47">
              <a:lumMod val="60000"/>
              <a:lumOff val="4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A working group was constituted by Government of Nigeria (</a:t>
          </a:r>
          <a:r>
            <a:rPr lang="en-US" sz="2000" kern="1200" dirty="0" err="1">
              <a:solidFill>
                <a:srgbClr val="002060"/>
              </a:solidFill>
              <a:latin typeface="Arial"/>
              <a:ea typeface="+mn-ea"/>
              <a:cs typeface="+mn-cs"/>
            </a:rPr>
            <a:t>GoN</a:t>
          </a: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) to evaluate HIV RTKs</a:t>
          </a:r>
        </a:p>
      </dsp:txBody>
      <dsp:txXfrm rot="-5400000">
        <a:off x="605629" y="807722"/>
        <a:ext cx="10759770" cy="489856"/>
      </dsp:txXfrm>
    </dsp:sp>
    <dsp:sp modelId="{BED57DFB-F0FE-408A-9906-7560C6712C0C}">
      <dsp:nvSpPr>
        <dsp:cNvPr id="0" name=""/>
        <dsp:cNvSpPr/>
      </dsp:nvSpPr>
      <dsp:spPr>
        <a:xfrm rot="5400000">
          <a:off x="-129777" y="1774729"/>
          <a:ext cx="865185" cy="605629"/>
        </a:xfrm>
        <a:prstGeom prst="chevron">
          <a:avLst/>
        </a:prstGeom>
        <a:solidFill>
          <a:srgbClr val="92D050">
            <a:alpha val="90000"/>
          </a:srgbClr>
        </a:solidFill>
        <a:ln w="28575" cap="flat" cmpd="sng" algn="ctr">
          <a:solidFill>
            <a:srgbClr val="70AD47">
              <a:lumMod val="60000"/>
              <a:lumOff val="4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2006</a:t>
          </a:r>
        </a:p>
      </dsp:txBody>
      <dsp:txXfrm rot="-5400000">
        <a:off x="2" y="1947766"/>
        <a:ext cx="605629" cy="259556"/>
      </dsp:txXfrm>
    </dsp:sp>
    <dsp:sp modelId="{7AA96E66-8BB5-4C37-837E-D64F26BD0850}">
      <dsp:nvSpPr>
        <dsp:cNvPr id="0" name=""/>
        <dsp:cNvSpPr/>
      </dsp:nvSpPr>
      <dsp:spPr>
        <a:xfrm rot="5400000">
          <a:off x="5613116" y="-3466998"/>
          <a:ext cx="771296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solidFill>
                <a:srgbClr val="002060"/>
              </a:solidFill>
              <a:latin typeface="Arial"/>
              <a:ea typeface="+mn-ea"/>
              <a:cs typeface="+mn-cs"/>
            </a:rPr>
            <a:t>GoN</a:t>
          </a: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 &amp; PEPFAR completed two phases of evaluation of HIV RTKs</a:t>
          </a:r>
        </a:p>
      </dsp:txBody>
      <dsp:txXfrm rot="-5400000">
        <a:off x="605629" y="1578141"/>
        <a:ext cx="10748618" cy="695992"/>
      </dsp:txXfrm>
    </dsp:sp>
    <dsp:sp modelId="{68CAD974-AA12-4EF5-B65A-57DBA9B4E7F9}">
      <dsp:nvSpPr>
        <dsp:cNvPr id="0" name=""/>
        <dsp:cNvSpPr/>
      </dsp:nvSpPr>
      <dsp:spPr>
        <a:xfrm rot="5400000">
          <a:off x="-129777" y="2543753"/>
          <a:ext cx="865185" cy="605629"/>
        </a:xfrm>
        <a:prstGeom prst="chevron">
          <a:avLst/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2007</a:t>
          </a:r>
        </a:p>
      </dsp:txBody>
      <dsp:txXfrm rot="-5400000">
        <a:off x="2" y="2716790"/>
        <a:ext cx="605629" cy="259556"/>
      </dsp:txXfrm>
    </dsp:sp>
    <dsp:sp modelId="{B044A8B6-5F0E-428F-8486-E03487CB2025}">
      <dsp:nvSpPr>
        <dsp:cNvPr id="0" name=""/>
        <dsp:cNvSpPr/>
      </dsp:nvSpPr>
      <dsp:spPr>
        <a:xfrm rot="5400000">
          <a:off x="5717579" y="-2697973"/>
          <a:ext cx="562370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The first national HIV (serial) testing algorithm was developed </a:t>
          </a:r>
        </a:p>
      </dsp:txBody>
      <dsp:txXfrm rot="-5400000">
        <a:off x="605630" y="2441429"/>
        <a:ext cx="10758817" cy="507464"/>
      </dsp:txXfrm>
    </dsp:sp>
    <dsp:sp modelId="{508EE9AC-715D-4570-8394-4345118922F7}">
      <dsp:nvSpPr>
        <dsp:cNvPr id="0" name=""/>
        <dsp:cNvSpPr/>
      </dsp:nvSpPr>
      <dsp:spPr>
        <a:xfrm rot="5400000">
          <a:off x="-129777" y="3312777"/>
          <a:ext cx="865185" cy="605629"/>
        </a:xfrm>
        <a:prstGeom prst="chevron">
          <a:avLst/>
        </a:prstGeom>
        <a:solidFill>
          <a:srgbClr val="5B9BD5">
            <a:hueOff val="-5068907"/>
            <a:satOff val="-13064"/>
            <a:lumOff val="-8824"/>
            <a:alphaOff val="0"/>
          </a:srgbClr>
        </a:solidFill>
        <a:ln w="12700" cap="flat" cmpd="sng" algn="ctr">
          <a:solidFill>
            <a:srgbClr val="5B9BD5">
              <a:hueOff val="-5068907"/>
              <a:satOff val="-13064"/>
              <a:lumOff val="-882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2016</a:t>
          </a:r>
        </a:p>
      </dsp:txBody>
      <dsp:txXfrm rot="-5400000">
        <a:off x="2" y="3485814"/>
        <a:ext cx="605629" cy="259556"/>
      </dsp:txXfrm>
    </dsp:sp>
    <dsp:sp modelId="{8A22D990-7AA9-46FE-8171-BCB72CA775BA}">
      <dsp:nvSpPr>
        <dsp:cNvPr id="0" name=""/>
        <dsp:cNvSpPr/>
      </dsp:nvSpPr>
      <dsp:spPr>
        <a:xfrm rot="5400000">
          <a:off x="5717579" y="-1928949"/>
          <a:ext cx="562370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Development of alternate Algorithm</a:t>
          </a:r>
        </a:p>
      </dsp:txBody>
      <dsp:txXfrm rot="-5400000">
        <a:off x="605630" y="3210453"/>
        <a:ext cx="10758817" cy="507464"/>
      </dsp:txXfrm>
    </dsp:sp>
    <dsp:sp modelId="{A795EA1C-66BE-4621-93D6-F85BBB878C59}">
      <dsp:nvSpPr>
        <dsp:cNvPr id="0" name=""/>
        <dsp:cNvSpPr/>
      </dsp:nvSpPr>
      <dsp:spPr>
        <a:xfrm rot="5400000">
          <a:off x="-129777" y="4081802"/>
          <a:ext cx="865185" cy="605629"/>
        </a:xfrm>
        <a:prstGeom prst="chevron">
          <a:avLst/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2021</a:t>
          </a:r>
        </a:p>
      </dsp:txBody>
      <dsp:txXfrm rot="-5400000">
        <a:off x="2" y="4254839"/>
        <a:ext cx="605629" cy="259556"/>
      </dsp:txXfrm>
    </dsp:sp>
    <dsp:sp modelId="{C50661D9-D34E-4806-92BA-2758F806CF8F}">
      <dsp:nvSpPr>
        <dsp:cNvPr id="0" name=""/>
        <dsp:cNvSpPr/>
      </dsp:nvSpPr>
      <dsp:spPr>
        <a:xfrm rot="5400000">
          <a:off x="5717579" y="-1159925"/>
          <a:ext cx="562370" cy="1078627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8575" cap="flat" cmpd="sng" algn="ctr">
          <a:solidFill>
            <a:srgbClr val="70AD47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2060"/>
              </a:solidFill>
              <a:latin typeface="Arial"/>
              <a:ea typeface="+mn-ea"/>
              <a:cs typeface="+mn-cs"/>
            </a:rPr>
            <a:t>Harmonize existing algorithms (2007 &amp; 2016) and integrate validated RTKs into a single algorithm. </a:t>
          </a:r>
        </a:p>
      </dsp:txBody>
      <dsp:txXfrm rot="-5400000">
        <a:off x="605630" y="3979477"/>
        <a:ext cx="10758817" cy="507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CDFCC-9D98-427C-932A-C26EE035FF48}">
      <dsp:nvSpPr>
        <dsp:cNvPr id="0" name=""/>
        <dsp:cNvSpPr/>
      </dsp:nvSpPr>
      <dsp:spPr>
        <a:xfrm rot="5400000">
          <a:off x="1192564" y="597679"/>
          <a:ext cx="605022" cy="12500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0AE7B-90C1-4C07-804B-55094771AE12}">
      <dsp:nvSpPr>
        <dsp:cNvPr id="0" name=""/>
        <dsp:cNvSpPr/>
      </dsp:nvSpPr>
      <dsp:spPr>
        <a:xfrm>
          <a:off x="734044" y="26002"/>
          <a:ext cx="2024966" cy="891882"/>
        </a:xfrm>
        <a:prstGeom prst="roundRect">
          <a:avLst>
            <a:gd name="adj" fmla="val 166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FMoH (through NASCP) Engage Stakeholders </a:t>
          </a:r>
        </a:p>
      </dsp:txBody>
      <dsp:txXfrm>
        <a:off x="777590" y="69548"/>
        <a:ext cx="1937874" cy="804790"/>
      </dsp:txXfrm>
    </dsp:sp>
    <dsp:sp modelId="{44EA8C2F-C0C7-4441-8E84-196AB24534AF}">
      <dsp:nvSpPr>
        <dsp:cNvPr id="0" name=""/>
        <dsp:cNvSpPr/>
      </dsp:nvSpPr>
      <dsp:spPr>
        <a:xfrm>
          <a:off x="2745603" y="109474"/>
          <a:ext cx="3000225" cy="633718"/>
        </a:xfrm>
        <a:prstGeom prst="rect">
          <a:avLst/>
        </a:prstGeom>
        <a:noFill/>
        <a:ln w="28575">
          <a:solidFill>
            <a:srgbClr val="5B9BD5">
              <a:lumMod val="75000"/>
            </a:srgb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 b="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National Laboratory Quality Assurance Team (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NALQAT</a:t>
          </a:r>
          <a:r>
            <a:rPr lang="en-US" sz="1800" b="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)</a:t>
          </a:r>
        </a:p>
      </dsp:txBody>
      <dsp:txXfrm>
        <a:off x="2745603" y="109474"/>
        <a:ext cx="3000225" cy="633718"/>
      </dsp:txXfrm>
    </dsp:sp>
    <dsp:sp modelId="{7113CB49-4E51-4A4D-90CF-07C2995C4315}">
      <dsp:nvSpPr>
        <dsp:cNvPr id="0" name=""/>
        <dsp:cNvSpPr/>
      </dsp:nvSpPr>
      <dsp:spPr>
        <a:xfrm rot="5400000">
          <a:off x="3106976" y="1185573"/>
          <a:ext cx="605022" cy="1934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2228342"/>
            <a:satOff val="-8442"/>
            <a:lumOff val="2804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995C-7F7C-4784-B3FE-3987F4B5B5F9}">
      <dsp:nvSpPr>
        <dsp:cNvPr id="0" name=""/>
        <dsp:cNvSpPr/>
      </dsp:nvSpPr>
      <dsp:spPr>
        <a:xfrm>
          <a:off x="2245389" y="906582"/>
          <a:ext cx="2535948" cy="950498"/>
        </a:xfrm>
        <a:prstGeom prst="roundRect">
          <a:avLst>
            <a:gd name="adj" fmla="val 16670"/>
          </a:avLst>
        </a:prstGeom>
        <a:solidFill>
          <a:srgbClr val="5B9BD5">
            <a:hueOff val="-1689636"/>
            <a:satOff val="-4355"/>
            <a:lumOff val="-2941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NALQAT</a:t>
          </a:r>
        </a:p>
      </dsp:txBody>
      <dsp:txXfrm>
        <a:off x="2291797" y="952990"/>
        <a:ext cx="2443132" cy="857682"/>
      </dsp:txXfrm>
    </dsp:sp>
    <dsp:sp modelId="{456C0937-786F-488D-B584-45A41600D96B}">
      <dsp:nvSpPr>
        <dsp:cNvPr id="0" name=""/>
        <dsp:cNvSpPr/>
      </dsp:nvSpPr>
      <dsp:spPr>
        <a:xfrm>
          <a:off x="4759379" y="902969"/>
          <a:ext cx="4201763" cy="943824"/>
        </a:xfrm>
        <a:prstGeom prst="rect">
          <a:avLst/>
        </a:prstGeom>
        <a:noFill/>
        <a:ln w="28575">
          <a:solidFill>
            <a:srgbClr val="33CCC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Evaluates RTKs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Make Recommendations  to National HIV Laboratory Task Team (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NHLTT</a:t>
          </a: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).</a:t>
          </a:r>
        </a:p>
      </dsp:txBody>
      <dsp:txXfrm>
        <a:off x="4759379" y="902969"/>
        <a:ext cx="4201763" cy="943824"/>
      </dsp:txXfrm>
    </dsp:sp>
    <dsp:sp modelId="{65B705AA-25E3-4B6E-8B4F-98437224E668}">
      <dsp:nvSpPr>
        <dsp:cNvPr id="0" name=""/>
        <dsp:cNvSpPr/>
      </dsp:nvSpPr>
      <dsp:spPr>
        <a:xfrm rot="5400000">
          <a:off x="4932300" y="2614680"/>
          <a:ext cx="605022" cy="66560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4456683"/>
            <a:satOff val="-16883"/>
            <a:lumOff val="5609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6ADE7-819C-4EB1-8CB2-1EE35B51E81F}">
      <dsp:nvSpPr>
        <dsp:cNvPr id="0" name=""/>
        <dsp:cNvSpPr/>
      </dsp:nvSpPr>
      <dsp:spPr>
        <a:xfrm>
          <a:off x="4492854" y="1835960"/>
          <a:ext cx="1576804" cy="905806"/>
        </a:xfrm>
        <a:prstGeom prst="roundRect">
          <a:avLst>
            <a:gd name="adj" fmla="val 1667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NHLTT</a:t>
          </a:r>
        </a:p>
      </dsp:txBody>
      <dsp:txXfrm>
        <a:off x="4537080" y="1880186"/>
        <a:ext cx="1488352" cy="817354"/>
      </dsp:txXfrm>
    </dsp:sp>
    <dsp:sp modelId="{125BF716-72B8-4DB9-ACD9-42A9F88E535C}">
      <dsp:nvSpPr>
        <dsp:cNvPr id="0" name=""/>
        <dsp:cNvSpPr/>
      </dsp:nvSpPr>
      <dsp:spPr>
        <a:xfrm>
          <a:off x="5987891" y="1940145"/>
          <a:ext cx="4340611" cy="676778"/>
        </a:xfrm>
        <a:prstGeom prst="rect">
          <a:avLst/>
        </a:prstGeom>
        <a:noFill/>
        <a:ln w="28575">
          <a:solidFill>
            <a:srgbClr val="00CC66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Review  Recommendation and forward to 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FMoH,</a:t>
          </a: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 through </a:t>
          </a:r>
          <a:r>
            <a:rPr lang="en-US" sz="18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NASCP</a:t>
          </a: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.</a:t>
          </a:r>
        </a:p>
      </dsp:txBody>
      <dsp:txXfrm>
        <a:off x="5987891" y="1940145"/>
        <a:ext cx="4340611" cy="676778"/>
      </dsp:txXfrm>
    </dsp:sp>
    <dsp:sp modelId="{30D4376A-2753-45B9-A35F-5E9952B6ECB4}">
      <dsp:nvSpPr>
        <dsp:cNvPr id="0" name=""/>
        <dsp:cNvSpPr/>
      </dsp:nvSpPr>
      <dsp:spPr>
        <a:xfrm rot="5400000">
          <a:off x="6162852" y="3302729"/>
          <a:ext cx="528172" cy="13502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5B9BD5">
            <a:tint val="50000"/>
            <a:hueOff val="-6685025"/>
            <a:satOff val="-25325"/>
            <a:lumOff val="8413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7D5C2-A366-431F-84AB-DF5DAFC928C6}">
      <dsp:nvSpPr>
        <dsp:cNvPr id="0" name=""/>
        <dsp:cNvSpPr/>
      </dsp:nvSpPr>
      <dsp:spPr>
        <a:xfrm>
          <a:off x="5659857" y="2722995"/>
          <a:ext cx="1688921" cy="1007931"/>
        </a:xfrm>
        <a:prstGeom prst="roundRect">
          <a:avLst>
            <a:gd name="adj" fmla="val 16670"/>
          </a:avLst>
        </a:prstGeom>
        <a:solidFill>
          <a:srgbClr val="5B9BD5">
            <a:hueOff val="-5068907"/>
            <a:satOff val="-13064"/>
            <a:lumOff val="-8824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NASCP</a:t>
          </a:r>
        </a:p>
      </dsp:txBody>
      <dsp:txXfrm>
        <a:off x="5709069" y="2772207"/>
        <a:ext cx="1590497" cy="909507"/>
      </dsp:txXfrm>
    </dsp:sp>
    <dsp:sp modelId="{AFED3EFB-0771-4F8C-BDD6-17D2B674A470}">
      <dsp:nvSpPr>
        <dsp:cNvPr id="0" name=""/>
        <dsp:cNvSpPr/>
      </dsp:nvSpPr>
      <dsp:spPr>
        <a:xfrm>
          <a:off x="7354897" y="2787015"/>
          <a:ext cx="3109398" cy="736249"/>
        </a:xfrm>
        <a:prstGeom prst="rect">
          <a:avLst/>
        </a:prstGeom>
        <a:noFill/>
        <a:ln w="28575"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Review Recommendation, adopts and forward to the Hon. Minister of Health. </a:t>
          </a:r>
        </a:p>
      </dsp:txBody>
      <dsp:txXfrm>
        <a:off x="7354897" y="2787015"/>
        <a:ext cx="3109398" cy="736249"/>
      </dsp:txXfrm>
    </dsp:sp>
    <dsp:sp modelId="{C14602AE-212D-4DD0-812E-5AA5B85D5636}">
      <dsp:nvSpPr>
        <dsp:cNvPr id="0" name=""/>
        <dsp:cNvSpPr/>
      </dsp:nvSpPr>
      <dsp:spPr>
        <a:xfrm>
          <a:off x="7247122" y="3643171"/>
          <a:ext cx="1575990" cy="682163"/>
        </a:xfrm>
        <a:prstGeom prst="roundRect">
          <a:avLst>
            <a:gd name="adj" fmla="val 1667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Minister of Health </a:t>
          </a:r>
        </a:p>
      </dsp:txBody>
      <dsp:txXfrm>
        <a:off x="7280428" y="3676477"/>
        <a:ext cx="1509378" cy="615551"/>
      </dsp:txXfrm>
    </dsp:sp>
    <dsp:sp modelId="{17890843-9689-4EC4-951E-94152EDFCC89}">
      <dsp:nvSpPr>
        <dsp:cNvPr id="0" name=""/>
        <dsp:cNvSpPr/>
      </dsp:nvSpPr>
      <dsp:spPr>
        <a:xfrm>
          <a:off x="8781988" y="3680454"/>
          <a:ext cx="1733611" cy="576212"/>
        </a:xfrm>
        <a:prstGeom prst="rect">
          <a:avLst/>
        </a:prstGeom>
        <a:noFill/>
        <a:ln w="28575">
          <a:solidFill>
            <a:srgbClr val="70AD47">
              <a:lumMod val="75000"/>
            </a:srgb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Approves  Algorithm </a:t>
          </a:r>
        </a:p>
      </dsp:txBody>
      <dsp:txXfrm>
        <a:off x="8781988" y="3680454"/>
        <a:ext cx="1733611" cy="5762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B5BEA-0162-444F-9B10-1A364C77577C}">
      <dsp:nvSpPr>
        <dsp:cNvPr id="0" name=""/>
        <dsp:cNvSpPr/>
      </dsp:nvSpPr>
      <dsp:spPr>
        <a:xfrm>
          <a:off x="2733" y="1938851"/>
          <a:ext cx="1434602" cy="1183246"/>
        </a:xfrm>
        <a:prstGeom prst="roundRect">
          <a:avLst>
            <a:gd name="adj" fmla="val 10000"/>
          </a:avLst>
        </a:prstGeom>
        <a:solidFill>
          <a:srgbClr val="ED7D31">
            <a:lumMod val="40000"/>
            <a:lumOff val="60000"/>
            <a:alpha val="9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Health Facility and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Community Testing</a:t>
          </a:r>
        </a:p>
      </dsp:txBody>
      <dsp:txXfrm>
        <a:off x="29963" y="1966081"/>
        <a:ext cx="1380142" cy="875233"/>
      </dsp:txXfrm>
    </dsp:sp>
    <dsp:sp modelId="{30B7B81D-9A2E-4076-8FEE-8E45198A112D}">
      <dsp:nvSpPr>
        <dsp:cNvPr id="0" name=""/>
        <dsp:cNvSpPr/>
      </dsp:nvSpPr>
      <dsp:spPr>
        <a:xfrm>
          <a:off x="365434" y="1675936"/>
          <a:ext cx="2576050" cy="2576050"/>
        </a:xfrm>
        <a:prstGeom prst="leftCircularArrow">
          <a:avLst>
            <a:gd name="adj1" fmla="val 3671"/>
            <a:gd name="adj2" fmla="val 457399"/>
            <a:gd name="adj3" fmla="val 2232910"/>
            <a:gd name="adj4" fmla="val 9024489"/>
            <a:gd name="adj5" fmla="val 4283"/>
          </a:avLst>
        </a:prstGeom>
        <a:solidFill>
          <a:srgbClr val="ED7D31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5D80B-E97D-4591-9CE1-6B5BDEA0DB98}">
      <dsp:nvSpPr>
        <dsp:cNvPr id="0" name=""/>
        <dsp:cNvSpPr/>
      </dsp:nvSpPr>
      <dsp:spPr>
        <a:xfrm>
          <a:off x="141183" y="3047221"/>
          <a:ext cx="2001161" cy="613724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HIV Testing Register (Integrated) </a:t>
          </a:r>
        </a:p>
      </dsp:txBody>
      <dsp:txXfrm>
        <a:off x="159158" y="3065196"/>
        <a:ext cx="1965211" cy="577774"/>
      </dsp:txXfrm>
    </dsp:sp>
    <dsp:sp modelId="{413F2722-5210-474A-BCBD-AA01528EC870}">
      <dsp:nvSpPr>
        <dsp:cNvPr id="0" name=""/>
        <dsp:cNvSpPr/>
      </dsp:nvSpPr>
      <dsp:spPr>
        <a:xfrm>
          <a:off x="2354194" y="2201653"/>
          <a:ext cx="2446283" cy="1472195"/>
        </a:xfrm>
        <a:prstGeom prst="roundRect">
          <a:avLst>
            <a:gd name="adj" fmla="val 10000"/>
          </a:avLst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Manually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captures: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Receipt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Utilization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Adjustment </a:t>
          </a:r>
        </a:p>
      </dsp:txBody>
      <dsp:txXfrm>
        <a:off x="2388073" y="2551002"/>
        <a:ext cx="2378525" cy="1088967"/>
      </dsp:txXfrm>
    </dsp:sp>
    <dsp:sp modelId="{635BBFE2-BBA3-44D3-8B5B-0E726D749420}">
      <dsp:nvSpPr>
        <dsp:cNvPr id="0" name=""/>
        <dsp:cNvSpPr/>
      </dsp:nvSpPr>
      <dsp:spPr>
        <a:xfrm>
          <a:off x="3091933" y="996008"/>
          <a:ext cx="3092857" cy="3092857"/>
        </a:xfrm>
        <a:prstGeom prst="circularArrow">
          <a:avLst>
            <a:gd name="adj1" fmla="val 3308"/>
            <a:gd name="adj2" fmla="val 408578"/>
            <a:gd name="adj3" fmla="val 19415911"/>
            <a:gd name="adj4" fmla="val 12575511"/>
            <a:gd name="adj5" fmla="val 3859"/>
          </a:avLst>
        </a:prstGeom>
        <a:solidFill>
          <a:srgbClr val="FFC000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75B6A-9CDD-433B-9466-062D82D92194}">
      <dsp:nvSpPr>
        <dsp:cNvPr id="0" name=""/>
        <dsp:cNvSpPr/>
      </dsp:nvSpPr>
      <dsp:spPr>
        <a:xfrm>
          <a:off x="2443886" y="1615750"/>
          <a:ext cx="1674544" cy="732433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Inventory Control Card (ICC)</a:t>
          </a:r>
        </a:p>
      </dsp:txBody>
      <dsp:txXfrm>
        <a:off x="2465338" y="1637202"/>
        <a:ext cx="1631640" cy="689529"/>
      </dsp:txXfrm>
    </dsp:sp>
    <dsp:sp modelId="{F62593CE-CAA2-4B40-B690-9AA037F489A7}">
      <dsp:nvSpPr>
        <dsp:cNvPr id="0" name=""/>
        <dsp:cNvSpPr/>
      </dsp:nvSpPr>
      <dsp:spPr>
        <a:xfrm>
          <a:off x="5017684" y="1831958"/>
          <a:ext cx="1982964" cy="1417210"/>
        </a:xfrm>
        <a:prstGeom prst="roundRect">
          <a:avLst>
            <a:gd name="adj" fmla="val 10000"/>
          </a:avLst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Electronically </a:t>
          </a:r>
          <a:r>
            <a:rPr lang="en-US" sz="16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captures: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Receipt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Utilization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Adjustment</a:t>
          </a:r>
          <a:endParaRPr lang="en-US" sz="20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050298" y="1864572"/>
        <a:ext cx="1917736" cy="1048294"/>
      </dsp:txXfrm>
    </dsp:sp>
    <dsp:sp modelId="{B3585C13-6D9D-45B3-8E8C-A2BA32ECF94E}">
      <dsp:nvSpPr>
        <dsp:cNvPr id="0" name=""/>
        <dsp:cNvSpPr/>
      </dsp:nvSpPr>
      <dsp:spPr>
        <a:xfrm>
          <a:off x="6126655" y="1927818"/>
          <a:ext cx="1842930" cy="2565294"/>
        </a:xfrm>
        <a:prstGeom prst="leftCircularArrow">
          <a:avLst>
            <a:gd name="adj1" fmla="val 3671"/>
            <a:gd name="adj2" fmla="val 457399"/>
            <a:gd name="adj3" fmla="val 2232910"/>
            <a:gd name="adj4" fmla="val 9024489"/>
            <a:gd name="adj5" fmla="val 4283"/>
          </a:avLst>
        </a:prstGeom>
        <a:solidFill>
          <a:srgbClr val="5B9BD5">
            <a:lumMod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87E90-6972-47FD-9BD9-F8DB19B24375}">
      <dsp:nvSpPr>
        <dsp:cNvPr id="0" name=""/>
        <dsp:cNvSpPr/>
      </dsp:nvSpPr>
      <dsp:spPr>
        <a:xfrm>
          <a:off x="5513603" y="3207385"/>
          <a:ext cx="1786290" cy="576711"/>
        </a:xfrm>
        <a:prstGeom prst="roundRect">
          <a:avLst>
            <a:gd name="adj" fmla="val 10000"/>
          </a:avLst>
        </a:prstGeom>
        <a:solidFill>
          <a:srgbClr val="FFC000">
            <a:lumMod val="5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Commodity Management Module (CMM)</a:t>
          </a:r>
        </a:p>
      </dsp:txBody>
      <dsp:txXfrm>
        <a:off x="5530494" y="3224276"/>
        <a:ext cx="1752508" cy="542929"/>
      </dsp:txXfrm>
    </dsp:sp>
    <dsp:sp modelId="{6002E57C-94D1-4E08-9E44-07EFBB007CBC}">
      <dsp:nvSpPr>
        <dsp:cNvPr id="0" name=""/>
        <dsp:cNvSpPr/>
      </dsp:nvSpPr>
      <dsp:spPr>
        <a:xfrm>
          <a:off x="7423691" y="1647672"/>
          <a:ext cx="2095738" cy="1870429"/>
        </a:xfrm>
        <a:prstGeom prst="roundRect">
          <a:avLst>
            <a:gd name="adj" fmla="val 10000"/>
          </a:avLst>
        </a:prstGeom>
        <a:solidFill>
          <a:srgbClr val="5B9BD5">
            <a:lumMod val="40000"/>
            <a:lumOff val="60000"/>
          </a:srgbClr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Data linked with patient-level service data.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Track supply versus utilization </a:t>
          </a:r>
        </a:p>
      </dsp:txBody>
      <dsp:txXfrm>
        <a:off x="7466735" y="2091522"/>
        <a:ext cx="2009650" cy="1383534"/>
      </dsp:txXfrm>
    </dsp:sp>
    <dsp:sp modelId="{18570E43-9DA2-47C6-B853-179D119C1DE0}">
      <dsp:nvSpPr>
        <dsp:cNvPr id="0" name=""/>
        <dsp:cNvSpPr/>
      </dsp:nvSpPr>
      <dsp:spPr>
        <a:xfrm>
          <a:off x="8174395" y="758736"/>
          <a:ext cx="2792650" cy="2685089"/>
        </a:xfrm>
        <a:prstGeom prst="circularArrow">
          <a:avLst>
            <a:gd name="adj1" fmla="val 3308"/>
            <a:gd name="adj2" fmla="val 408578"/>
            <a:gd name="adj3" fmla="val 19415911"/>
            <a:gd name="adj4" fmla="val 12575511"/>
            <a:gd name="adj5" fmla="val 3859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4875D-4152-459A-B1CE-FA92D278A15B}">
      <dsp:nvSpPr>
        <dsp:cNvPr id="0" name=""/>
        <dsp:cNvSpPr/>
      </dsp:nvSpPr>
      <dsp:spPr>
        <a:xfrm>
          <a:off x="7755081" y="1327447"/>
          <a:ext cx="1708247" cy="790212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NigerianMedical</a:t>
          </a:r>
          <a:r>
            <a:rPr lang="en-US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Record System </a:t>
          </a: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(</a:t>
          </a:r>
          <a:r>
            <a:rPr lang="en-US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NMRS</a:t>
          </a: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)</a:t>
          </a:r>
        </a:p>
      </dsp:txBody>
      <dsp:txXfrm>
        <a:off x="7778226" y="1350592"/>
        <a:ext cx="1661957" cy="743922"/>
      </dsp:txXfrm>
    </dsp:sp>
    <dsp:sp modelId="{63CF8871-027B-4C31-872A-EDB945ED411B}">
      <dsp:nvSpPr>
        <dsp:cNvPr id="0" name=""/>
        <dsp:cNvSpPr/>
      </dsp:nvSpPr>
      <dsp:spPr>
        <a:xfrm>
          <a:off x="9847064" y="1600054"/>
          <a:ext cx="2103987" cy="1914150"/>
        </a:xfrm>
        <a:prstGeom prst="roundRect">
          <a:avLst>
            <a:gd name="adj" fmla="val 10000"/>
          </a:avLst>
        </a:prstGeom>
        <a:solidFill>
          <a:srgbClr val="70AD47">
            <a:lumMod val="40000"/>
            <a:lumOff val="60000"/>
          </a:srgb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Data linked with </a:t>
          </a:r>
          <a:r>
            <a:rPr lang="en-US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deidentified patient-level service </a:t>
          </a: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Track supply versus utilization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rPr>
            <a:t>User friendly with data ingestion and analytics capabilities.</a:t>
          </a:r>
          <a:endParaRPr lang="en-US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9891114" y="1644104"/>
        <a:ext cx="2015887" cy="1415875"/>
      </dsp:txXfrm>
    </dsp:sp>
    <dsp:sp modelId="{3E0BF2B2-509C-41EA-B86D-339E73BABC79}">
      <dsp:nvSpPr>
        <dsp:cNvPr id="0" name=""/>
        <dsp:cNvSpPr/>
      </dsp:nvSpPr>
      <dsp:spPr>
        <a:xfrm>
          <a:off x="10469043" y="3453984"/>
          <a:ext cx="1487688" cy="67103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National Data Repository (NDR)</a:t>
          </a:r>
        </a:p>
      </dsp:txBody>
      <dsp:txXfrm>
        <a:off x="10488697" y="3473638"/>
        <a:ext cx="1448380" cy="631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0.10551</cdr:x>
      <cdr:y>0.77755</cdr:y>
    </cdr:from>
    <cdr:to>
      <cdr:x>0.1493</cdr:x>
      <cdr:y>0.88829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D6F3F45-677B-42AF-BFA6-2038B60FE9ED}"/>
            </a:ext>
          </a:extLst>
        </cdr:cNvPr>
        <cdr:cNvSpPr/>
      </cdr:nvSpPr>
      <cdr:spPr>
        <a:xfrm xmlns:a="http://schemas.openxmlformats.org/drawingml/2006/main">
          <a:off x="1286382" y="4110441"/>
          <a:ext cx="533884" cy="58538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1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rot="5400000">
            <a:off x="-2619375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rot="5400000">
            <a:off x="-2323042" y="3355975"/>
            <a:ext cx="6254750" cy="0"/>
          </a:xfrm>
          <a:prstGeom prst="line">
            <a:avLst/>
          </a:prstGeom>
          <a:noFill/>
          <a:ln w="1016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021" y="454030"/>
            <a:ext cx="234103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2362200"/>
            <a:ext cx="10769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97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6000" y="4191000"/>
            <a:ext cx="10871200" cy="1752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1762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2365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048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3" y="304800"/>
            <a:ext cx="8042031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8233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19819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46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46238"/>
            <a:ext cx="10972800" cy="4525962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Module 3: ART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299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9D40C-1047-4432-A856-2F295B8B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4D1C-FC86-4246-8A40-7E29DDB064D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C61A02-356A-47D1-B3A1-764F5F92440F}"/>
              </a:ext>
            </a:extLst>
          </p:cNvPr>
          <p:cNvCxnSpPr>
            <a:cxnSpLocks/>
          </p:cNvCxnSpPr>
          <p:nvPr userDrawn="1"/>
        </p:nvCxnSpPr>
        <p:spPr>
          <a:xfrm>
            <a:off x="842964" y="6229350"/>
            <a:ext cx="10506075" cy="0"/>
          </a:xfrm>
          <a:prstGeom prst="line">
            <a:avLst/>
          </a:prstGeom>
          <a:ln>
            <a:solidFill>
              <a:srgbClr val="2D2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50A2287-7774-4D8C-976D-95FEE7371155}"/>
              </a:ext>
            </a:extLst>
          </p:cNvPr>
          <p:cNvSpPr/>
          <p:nvPr userDrawn="1"/>
        </p:nvSpPr>
        <p:spPr>
          <a:xfrm>
            <a:off x="842965" y="6469665"/>
            <a:ext cx="1718419" cy="1384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en-US" sz="900" dirty="0"/>
              <a:t>COMPARISON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571337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898B9B-DB2C-4619-B12F-1E63AC30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15601" y="6356352"/>
            <a:ext cx="790575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1050"/>
            </a:lvl1pPr>
          </a:lstStyle>
          <a:p>
            <a:fld id="{431F706F-5AD1-4667-9D33-60AACD141A14}" type="datetime1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CF03CC-4160-4866-BBC5-C5034960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8145" y="6356351"/>
            <a:ext cx="7472155" cy="365124"/>
          </a:xfrm>
          <a:prstGeom prst="rect">
            <a:avLst/>
          </a:prstGeom>
        </p:spPr>
        <p:txBody>
          <a:bodyPr lIns="0" anchor="b"/>
          <a:lstStyle>
            <a:lvl1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d-ID"/>
              <a:t>Lorem ipsum dolor sit amet, consectetuer adipiscing elit. Maecenas porttitor congue massa.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E1C622-6C68-4967-9338-D440DB0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175" y="6359527"/>
            <a:ext cx="626164" cy="365125"/>
          </a:xfrm>
          <a:prstGeom prst="rect">
            <a:avLst/>
          </a:prstGeom>
          <a:noFill/>
        </p:spPr>
        <p:txBody>
          <a:bodyPr lIns="0" rIns="0"/>
          <a:lstStyle>
            <a:lvl1pPr algn="r">
              <a:defRPr b="1">
                <a:gradFill>
                  <a:gsLst>
                    <a:gs pos="0">
                      <a:srgbClr val="002060"/>
                    </a:gs>
                    <a:gs pos="100000">
                      <a:srgbClr val="0070C0"/>
                    </a:gs>
                  </a:gsLst>
                  <a:lin ang="0" scaled="1"/>
                </a:gradFill>
              </a:defRPr>
            </a:lvl1pPr>
          </a:lstStyle>
          <a:p>
            <a:r>
              <a:rPr lang="id-ID"/>
              <a:t>/ </a:t>
            </a:r>
            <a:fld id="{D69EB0E5-599B-4BB3-A164-0762FEB8A7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405A37-8242-473B-9680-EB0A2ED9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47" y="619126"/>
            <a:ext cx="10815707" cy="876301"/>
          </a:xfrm>
          <a:prstGeom prst="rect">
            <a:avLst/>
          </a:prstGeom>
        </p:spPr>
        <p:txBody>
          <a:bodyPr lIns="0" rIns="0" anchor="t"/>
          <a:lstStyle>
            <a:lvl1pPr>
              <a:defRPr sz="3600" b="1" spc="-100" baseline="0"/>
            </a:lvl1pPr>
          </a:lstStyle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F3DBE9-D56E-4BA2-B28C-DC45175BAB75}"/>
              </a:ext>
            </a:extLst>
          </p:cNvPr>
          <p:cNvCxnSpPr>
            <a:cxnSpLocks/>
          </p:cNvCxnSpPr>
          <p:nvPr userDrawn="1"/>
        </p:nvCxnSpPr>
        <p:spPr>
          <a:xfrm>
            <a:off x="688147" y="476250"/>
            <a:ext cx="559629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83988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76592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02861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8638" y="551835"/>
            <a:ext cx="5317687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677" y="2134201"/>
            <a:ext cx="5317687" cy="418553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065617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e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5E129-83E0-3A46-AF56-E1BAEB25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956"/>
            <a:ext cx="10515600" cy="1143000"/>
          </a:xfrm>
        </p:spPr>
        <p:txBody>
          <a:bodyPr lIns="804672">
            <a:normAutofit/>
          </a:bodyPr>
          <a:lstStyle>
            <a:lvl1pPr>
              <a:defRPr sz="3000" b="1" i="0">
                <a:solidFill>
                  <a:schemeClr val="accent1"/>
                </a:solidFill>
                <a:latin typeface="Poppins SemiBold" pitchFamily="2" charset="77"/>
                <a:ea typeface="Roboto" panose="02000000000000000000" pitchFamily="2" charset="0"/>
                <a:cs typeface="Poppins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C4E15-C116-494F-8973-B0A3AC114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116"/>
            <a:ext cx="28956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8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807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3438526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1828824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12908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46238"/>
            <a:ext cx="5392616" cy="45259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84998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75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75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07" y="1535113"/>
            <a:ext cx="538870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7" y="2174875"/>
            <a:ext cx="538870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2459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9859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66892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247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074"/>
            <a:ext cx="6815016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247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491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6438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46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462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09600" y="6381750"/>
            <a:ext cx="50800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8636000" y="63246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B9011-546A-468E-9F33-46EF3E96B16A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609600" y="1509713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>
            <a:off x="609600" y="1385888"/>
            <a:ext cx="10972800" cy="0"/>
          </a:xfrm>
          <a:prstGeom prst="line">
            <a:avLst/>
          </a:prstGeom>
          <a:noFill/>
          <a:ln w="63500">
            <a:solidFill>
              <a:srgbClr val="008E4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960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0555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endParaRPr lang="en-GB"/>
          </a:p>
        </p:txBody>
      </p:sp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108269" y="79380"/>
            <a:ext cx="94826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530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>
    <p:push dir="u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33333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008E40"/>
        </a:buClr>
        <a:buChar char="•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igeria.opendataforafrica.org/bapijf/total-populatio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naca.gov.ng/nigeria-prevalence-rate/" TargetMode="External"/><Relationship Id="rId4" Type="http://schemas.openxmlformats.org/officeDocument/2006/relationships/hyperlink" Target="https://data.worldbank.org/indicator/SP.POP.TOTL?end=2022&amp;locations=NG&amp;name_desc=true&amp;start=2022&amp;view=ma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8ADA-40AA-F6D7-FE45-94652FE12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819" y="2372679"/>
            <a:ext cx="8496789" cy="15700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HIV Testing Strategy: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Nigerian Experience - Expanding Access and Quality  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6F702-157A-4AF2-AA57-5B285F27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848" y="83431"/>
            <a:ext cx="2508040" cy="2460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6905F-C8E1-4ED9-8CF4-489DAF827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45914" b="1"/>
          <a:stretch/>
        </p:blipFill>
        <p:spPr>
          <a:xfrm>
            <a:off x="9479221" y="2881288"/>
            <a:ext cx="2543010" cy="1234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9EC50-3732-474D-A659-79CE990BA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1564" y="4376341"/>
            <a:ext cx="2418324" cy="2057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431361C-2CC6-4B80-80C4-C0977E590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37" y="4464753"/>
            <a:ext cx="8844371" cy="1189918"/>
          </a:xfrm>
        </p:spPr>
        <p:txBody>
          <a:bodyPr>
            <a:normAutofit lnSpcReduction="10000"/>
          </a:bodyPr>
          <a:lstStyle/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RTCQI Best Practice Workshop – Western Hemisphere, Panama City, Panama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14DD9-C1D7-45C5-B5EE-BB62D95AE81B}"/>
              </a:ext>
            </a:extLst>
          </p:cNvPr>
          <p:cNvSpPr txBox="1"/>
          <p:nvPr/>
        </p:nvSpPr>
        <p:spPr>
          <a:xfrm>
            <a:off x="982799" y="5830381"/>
            <a:ext cx="6442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August 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26-30,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8536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157163" y="521864"/>
            <a:ext cx="11663362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Performance Monitoring</a:t>
            </a:r>
          </a:p>
          <a:p>
            <a:pPr lvl="0">
              <a:defRPr/>
            </a:pPr>
            <a:endParaRPr lang="en-US" sz="3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0CDF9-087D-41FF-9189-60F493180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183" y="1587313"/>
            <a:ext cx="5074316" cy="5144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7DE873-48C3-41BA-B35C-254F9E8E7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21" t="19787" r="31259" b="1695"/>
          <a:stretch/>
        </p:blipFill>
        <p:spPr>
          <a:xfrm>
            <a:off x="462286" y="1641671"/>
            <a:ext cx="5074316" cy="50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157163" y="521864"/>
            <a:ext cx="11663362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2020 Nigerian HIV Rapid Testing Algorithm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1F4C3-4365-4A49-9733-4A0D18C0D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 b="2864"/>
          <a:stretch/>
        </p:blipFill>
        <p:spPr>
          <a:xfrm>
            <a:off x="8538295" y="1962403"/>
            <a:ext cx="3653705" cy="4400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6A45B8-A3AD-4655-B873-4850D5B728E1}"/>
              </a:ext>
            </a:extLst>
          </p:cNvPr>
          <p:cNvSpPr/>
          <p:nvPr/>
        </p:nvSpPr>
        <p:spPr>
          <a:xfrm>
            <a:off x="76200" y="1467357"/>
            <a:ext cx="8382000" cy="539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WHO recommended sensitivity, PPV, and NPV ≥ 99% and specificity ≥ 98%.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Overall performance of Nigeria’s national algorithm was consistent with the WHO recommendations. 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Sensitivity: </a:t>
            </a:r>
            <a:r>
              <a:rPr lang="en-US" b="1" dirty="0">
                <a:solidFill>
                  <a:srgbClr val="002060"/>
                </a:solidFill>
              </a:rPr>
              <a:t>99.2%</a:t>
            </a:r>
            <a:r>
              <a:rPr lang="en-US" dirty="0">
                <a:solidFill>
                  <a:srgbClr val="002060"/>
                </a:solidFill>
              </a:rPr>
              <a:t>,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Specificity: </a:t>
            </a:r>
            <a:r>
              <a:rPr lang="en-US" b="1" dirty="0">
                <a:solidFill>
                  <a:srgbClr val="002060"/>
                </a:solidFill>
              </a:rPr>
              <a:t>99.4%</a:t>
            </a:r>
            <a:r>
              <a:rPr lang="en-US" dirty="0">
                <a:solidFill>
                  <a:srgbClr val="002060"/>
                </a:solidFill>
              </a:rPr>
              <a:t>,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Positive Predictive Value (PPV): </a:t>
            </a:r>
            <a:r>
              <a:rPr lang="en-US" b="1" dirty="0">
                <a:solidFill>
                  <a:srgbClr val="002060"/>
                </a:solidFill>
              </a:rPr>
              <a:t>99.0%</a:t>
            </a:r>
            <a:endParaRPr lang="en-US" dirty="0">
              <a:solidFill>
                <a:srgbClr val="002060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Negative Predictive Value (NPV): </a:t>
            </a:r>
            <a:r>
              <a:rPr lang="en-US" b="1" dirty="0">
                <a:solidFill>
                  <a:srgbClr val="002060"/>
                </a:solidFill>
              </a:rPr>
              <a:t>99.5%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Field performance was lower than outcomes under the reference laboratory (controlled environment).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Recommended routine continuous quality improvement (RTCQI) and refresher training for field testers.</a:t>
            </a:r>
          </a:p>
        </p:txBody>
      </p:sp>
    </p:spTree>
    <p:extLst>
      <p:ext uri="{BB962C8B-B14F-4D97-AF65-F5344CB8AC3E}">
        <p14:creationId xmlns:p14="http://schemas.microsoft.com/office/powerpoint/2010/main" val="12632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04788" y="655214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Supply Management of HIV Test Kits </a:t>
            </a:r>
          </a:p>
          <a:p>
            <a:pPr lvl="0">
              <a:defRPr/>
            </a:pPr>
            <a:endParaRPr lang="en-US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5E79FAE3-D739-4D51-ADBC-E8C44BED60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219995"/>
              </p:ext>
            </p:extLst>
          </p:nvPr>
        </p:nvGraphicFramePr>
        <p:xfrm>
          <a:off x="117634" y="1851010"/>
          <a:ext cx="11956732" cy="511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D25222C5-922A-47B8-9416-2931C171EFC9}"/>
              </a:ext>
            </a:extLst>
          </p:cNvPr>
          <p:cNvSpPr/>
          <p:nvPr/>
        </p:nvSpPr>
        <p:spPr>
          <a:xfrm>
            <a:off x="204788" y="1670313"/>
            <a:ext cx="10256321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Bi-monthly, logistics data flow on </a:t>
            </a:r>
            <a:r>
              <a:rPr lang="en-US" sz="2400" i="1" dirty="0">
                <a:solidFill>
                  <a:srgbClr val="002060"/>
                </a:solidFill>
              </a:rPr>
              <a:t>National Health Logistics Management Information System (</a:t>
            </a:r>
            <a:r>
              <a:rPr lang="en-US" sz="2400" b="1" i="1" dirty="0">
                <a:solidFill>
                  <a:srgbClr val="002060"/>
                </a:solidFill>
              </a:rPr>
              <a:t>NHLMIS</a:t>
            </a:r>
            <a:r>
              <a:rPr lang="en-US" sz="2400" i="1" dirty="0">
                <a:solidFill>
                  <a:srgbClr val="002060"/>
                </a:solidFill>
              </a:rPr>
              <a:t>) guiding re-supply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0" y="516771"/>
            <a:ext cx="11407590" cy="814306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Expanding Access to HIV Testing – Testing Points &amp; Competent Testers</a:t>
            </a: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0C6DF44E-E9C0-4CB7-84CE-474C02DA60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926489"/>
              </p:ext>
            </p:extLst>
          </p:nvPr>
        </p:nvGraphicFramePr>
        <p:xfrm>
          <a:off x="309489" y="1646237"/>
          <a:ext cx="11605845" cy="4951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A9FCDF50-C9CA-45CC-A557-B0AA4A69E994}"/>
              </a:ext>
            </a:extLst>
          </p:cNvPr>
          <p:cNvSpPr/>
          <p:nvPr/>
        </p:nvSpPr>
        <p:spPr>
          <a:xfrm>
            <a:off x="2324100" y="1476376"/>
            <a:ext cx="4791075" cy="4457700"/>
          </a:xfrm>
          <a:prstGeom prst="ellipse">
            <a:avLst/>
          </a:prstGeom>
          <a:noFill/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66675" y="347960"/>
            <a:ext cx="11301412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HIV Retesting Data for Verification of Positives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9C984D1-63ED-43AF-9CA7-B8FEBB5702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94974"/>
              </p:ext>
            </p:extLst>
          </p:nvPr>
        </p:nvGraphicFramePr>
        <p:xfrm>
          <a:off x="0" y="1571624"/>
          <a:ext cx="12192000" cy="528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07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353270" y="544127"/>
            <a:ext cx="11019580" cy="5060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Program Success</a:t>
            </a:r>
          </a:p>
          <a:p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73D164-D3AE-44ED-BEDB-8BA6A6BC746C}"/>
              </a:ext>
            </a:extLst>
          </p:cNvPr>
          <p:cNvSpPr/>
          <p:nvPr/>
        </p:nvSpPr>
        <p:spPr>
          <a:xfrm>
            <a:off x="99418" y="1597022"/>
            <a:ext cx="8482099" cy="511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Quality assurance was maintained during the expansion of HIV testing. Active HIV testing points: from </a:t>
            </a:r>
            <a:r>
              <a:rPr lang="en-US" sz="2000" b="1" dirty="0">
                <a:solidFill>
                  <a:srgbClr val="002060"/>
                </a:solidFill>
              </a:rPr>
              <a:t>278</a:t>
            </a:r>
            <a:r>
              <a:rPr lang="en-US" sz="2000" dirty="0">
                <a:solidFill>
                  <a:srgbClr val="002060"/>
                </a:solidFill>
              </a:rPr>
              <a:t> (in 2016) to </a:t>
            </a:r>
            <a:r>
              <a:rPr lang="en-US" sz="2000" b="1" dirty="0">
                <a:solidFill>
                  <a:srgbClr val="002060"/>
                </a:solidFill>
              </a:rPr>
              <a:t>1, 872 </a:t>
            </a:r>
            <a:r>
              <a:rPr lang="en-US" sz="2000" dirty="0">
                <a:solidFill>
                  <a:srgbClr val="002060"/>
                </a:solidFill>
              </a:rPr>
              <a:t>(FY24 SAPR).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Task shifting to lay Counsellor testers.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National algorithm overall performance is consistent with the WHO recommendation.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Conducts refresher training.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Over </a:t>
            </a:r>
            <a:r>
              <a:rPr lang="en-US" sz="2000" b="1" dirty="0">
                <a:solidFill>
                  <a:srgbClr val="002060"/>
                </a:solidFill>
              </a:rPr>
              <a:t>730,945</a:t>
            </a:r>
            <a:r>
              <a:rPr lang="en-US" sz="2000" dirty="0">
                <a:solidFill>
                  <a:srgbClr val="002060"/>
                </a:solidFill>
              </a:rPr>
              <a:t> clients newly tested with HIV, retested before ART commencement since FY17.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</a:rPr>
              <a:t>Prevented </a:t>
            </a:r>
            <a:r>
              <a:rPr lang="en-US" sz="2000" b="1" dirty="0">
                <a:solidFill>
                  <a:srgbClr val="002060"/>
                </a:solidFill>
              </a:rPr>
              <a:t>528</a:t>
            </a:r>
            <a:r>
              <a:rPr lang="en-US" sz="2000" dirty="0">
                <a:solidFill>
                  <a:srgbClr val="002060"/>
                </a:solidFill>
              </a:rPr>
              <a:t> clients from ‘wrongfully’ placement on ART during retesting for verification of positives.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179AE-1D55-4686-A0C8-0A1F7B078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3" t="12871" r="15703" b="1832"/>
          <a:stretch/>
        </p:blipFill>
        <p:spPr>
          <a:xfrm>
            <a:off x="8581517" y="1597022"/>
            <a:ext cx="3539751" cy="2271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17B35F-4331-4844-9853-0A21C4BD4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350" y="3868745"/>
            <a:ext cx="2112085" cy="29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42888" y="578575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Program Challenges and Recommended Actions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287CB8-27FB-4A91-BC75-833D9CA09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304355"/>
              </p:ext>
            </p:extLst>
          </p:nvPr>
        </p:nvGraphicFramePr>
        <p:xfrm>
          <a:off x="501289" y="1919479"/>
          <a:ext cx="11100548" cy="1872278"/>
        </p:xfrm>
        <a:graphic>
          <a:graphicData uri="http://schemas.openxmlformats.org/drawingml/2006/table">
            <a:tbl>
              <a:tblPr firstRow="1" bandRow="1"/>
              <a:tblGrid>
                <a:gridCol w="735840">
                  <a:extLst>
                    <a:ext uri="{9D8B030D-6E8A-4147-A177-3AD203B41FA5}">
                      <a16:colId xmlns:a16="http://schemas.microsoft.com/office/drawing/2014/main" val="206025181"/>
                    </a:ext>
                  </a:extLst>
                </a:gridCol>
                <a:gridCol w="5154146">
                  <a:extLst>
                    <a:ext uri="{9D8B030D-6E8A-4147-A177-3AD203B41FA5}">
                      <a16:colId xmlns:a16="http://schemas.microsoft.com/office/drawing/2014/main" val="61038171"/>
                    </a:ext>
                  </a:extLst>
                </a:gridCol>
                <a:gridCol w="5210562">
                  <a:extLst>
                    <a:ext uri="{9D8B030D-6E8A-4147-A177-3AD203B41FA5}">
                      <a16:colId xmlns:a16="http://schemas.microsoft.com/office/drawing/2014/main" val="2087979320"/>
                    </a:ext>
                  </a:extLst>
                </a:gridCol>
              </a:tblGrid>
              <a:tr h="64550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S/N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Program Challenges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Actions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68042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High attrition among testers.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Continuous Training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492010"/>
                  </a:ext>
                </a:extLst>
              </a:tr>
              <a:tr h="8305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Slow paced of Tester’s Certification Programs 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Continuous engagement with FMoH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Sustained advocacy to SMoH and HMB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14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5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42F5-D6E3-4852-840C-EB7DF690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956"/>
            <a:ext cx="12077700" cy="17267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+mj-lt"/>
              </a:rPr>
              <a:t>Acknowledgement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AD858E6-2A63-4327-B220-FC11511B35B5}"/>
              </a:ext>
            </a:extLst>
          </p:cNvPr>
          <p:cNvSpPr txBox="1">
            <a:spLocks/>
          </p:cNvSpPr>
          <p:nvPr/>
        </p:nvSpPr>
        <p:spPr bwMode="auto">
          <a:xfrm>
            <a:off x="114300" y="6020480"/>
            <a:ext cx="11963400" cy="8375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ea typeface="+mn-ea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 charset="0"/>
                <a:cs typeface="Arial" panose="020B0604020202020204" pitchFamily="34" charset="0"/>
              </a:rPr>
              <a:t>          Acknowledgement: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00479987-0F1B-4DF6-9FDD-4B4A506F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39" y="6125151"/>
            <a:ext cx="828600" cy="6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83C0DC1-AD8C-4DDA-9A84-5E5DA1F6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61" y="6115436"/>
            <a:ext cx="862054" cy="65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9" descr="Logo">
            <a:extLst>
              <a:ext uri="{FF2B5EF4-FFF2-40B4-BE49-F238E27FC236}">
                <a16:creationId xmlns:a16="http://schemas.microsoft.com/office/drawing/2014/main" id="{2E1FCCB1-A3E8-48A7-B46A-34BAB9BD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441" y="6130722"/>
            <a:ext cx="1294537" cy="72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8">
            <a:extLst>
              <a:ext uri="{FF2B5EF4-FFF2-40B4-BE49-F238E27FC236}">
                <a16:creationId xmlns:a16="http://schemas.microsoft.com/office/drawing/2014/main" id="{2429279E-5684-4E31-94C8-E5D7252C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546" y="5997525"/>
            <a:ext cx="1318017" cy="8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A4B344-5F07-40B6-8395-D7B42E4C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14" y="6106789"/>
            <a:ext cx="1445488" cy="63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Logo&#10;&#10;Description automatically generated">
            <a:extLst>
              <a:ext uri="{FF2B5EF4-FFF2-40B4-BE49-F238E27FC236}">
                <a16:creationId xmlns:a16="http://schemas.microsoft.com/office/drawing/2014/main" id="{76E33324-461F-4387-B547-D182F697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605" y="6049547"/>
            <a:ext cx="1186000" cy="7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ECE6234-5F5C-4640-AE5A-F8F3E7E2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08" y="6115436"/>
            <a:ext cx="1080171" cy="6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81DD56-63A8-432D-9DF8-1B6D7B982FED}"/>
              </a:ext>
            </a:extLst>
          </p:cNvPr>
          <p:cNvSpPr txBox="1"/>
          <p:nvPr/>
        </p:nvSpPr>
        <p:spPr>
          <a:xfrm>
            <a:off x="215214" y="1489626"/>
            <a:ext cx="109918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National HIV/AIDS, Viral Hepatitis and STIs Control Programme (NASCP), Federal Ministry of Health (FMoH), Nigeria.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CDC 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APIN-PHI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CCFN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CIHP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ECEWS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IHVN</a:t>
            </a:r>
          </a:p>
          <a:p>
            <a:pPr marL="342900" lvl="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PHIS3</a:t>
            </a:r>
          </a:p>
        </p:txBody>
      </p:sp>
    </p:spTree>
    <p:extLst>
      <p:ext uri="{BB962C8B-B14F-4D97-AF65-F5344CB8AC3E}">
        <p14:creationId xmlns:p14="http://schemas.microsoft.com/office/powerpoint/2010/main" val="513604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A7F2DA-B1C1-46CC-8FC1-A9CA83211AC8}"/>
              </a:ext>
            </a:extLst>
          </p:cNvPr>
          <p:cNvSpPr txBox="1"/>
          <p:nvPr/>
        </p:nvSpPr>
        <p:spPr>
          <a:xfrm>
            <a:off x="1618900" y="3164279"/>
            <a:ext cx="44042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BA5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5E8C51-D65F-4D2B-AA17-85272D9B1F7A}"/>
              </a:ext>
            </a:extLst>
          </p:cNvPr>
          <p:cNvSpPr/>
          <p:nvPr/>
        </p:nvSpPr>
        <p:spPr>
          <a:xfrm>
            <a:off x="6758610" y="924339"/>
            <a:ext cx="4303642" cy="4711148"/>
          </a:xfrm>
          <a:prstGeom prst="ellipse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sz="2400" i="1" dirty="0">
                <a:solidFill>
                  <a:srgbClr val="002060"/>
                </a:solidFill>
                <a:latin typeface="Calibri Light" panose="020F0302020204030204"/>
              </a:rPr>
              <a:t>It is a rapid test, but it may not be as simple, as presumed.</a:t>
            </a:r>
          </a:p>
          <a:p>
            <a:pPr algn="ctr"/>
            <a:endParaRPr lang="en-US" sz="2400" i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 Light" panose="020F0302020204030204"/>
              </a:rPr>
              <a:t>…RTCQI Assures Quality  </a:t>
            </a:r>
          </a:p>
          <a:p>
            <a:pPr algn="ctr"/>
            <a:endParaRPr lang="en-US" sz="2000" b="1" dirty="0">
              <a:solidFill>
                <a:srgbClr val="002060"/>
              </a:solidFill>
              <a:latin typeface="Calibri Light" panose="020F0302020204030204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Calibri Light" panose="020F0302020204030204"/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00717" y="515646"/>
            <a:ext cx="11019580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Nigeria: Background and Prevalence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482D8-50F7-46E8-8006-8D4CF97A8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3" t="9604" r="12735" b="5122"/>
          <a:stretch/>
        </p:blipFill>
        <p:spPr>
          <a:xfrm>
            <a:off x="4657724" y="2279794"/>
            <a:ext cx="7329487" cy="420423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626037D-E1CE-457D-A173-DA3CF3564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619673"/>
              </p:ext>
            </p:extLst>
          </p:nvPr>
        </p:nvGraphicFramePr>
        <p:xfrm>
          <a:off x="266282" y="1668370"/>
          <a:ext cx="11659436" cy="68762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77174">
                  <a:extLst>
                    <a:ext uri="{9D8B030D-6E8A-4147-A177-3AD203B41FA5}">
                      <a16:colId xmlns:a16="http://schemas.microsoft.com/office/drawing/2014/main" val="1123578084"/>
                    </a:ext>
                  </a:extLst>
                </a:gridCol>
                <a:gridCol w="3381375">
                  <a:extLst>
                    <a:ext uri="{9D8B030D-6E8A-4147-A177-3AD203B41FA5}">
                      <a16:colId xmlns:a16="http://schemas.microsoft.com/office/drawing/2014/main" val="3759011168"/>
                    </a:ext>
                  </a:extLst>
                </a:gridCol>
                <a:gridCol w="3714750">
                  <a:extLst>
                    <a:ext uri="{9D8B030D-6E8A-4147-A177-3AD203B41FA5}">
                      <a16:colId xmlns:a16="http://schemas.microsoft.com/office/drawing/2014/main" val="492856503"/>
                    </a:ext>
                  </a:extLst>
                </a:gridCol>
                <a:gridCol w="3386137">
                  <a:extLst>
                    <a:ext uri="{9D8B030D-6E8A-4147-A177-3AD203B41FA5}">
                      <a16:colId xmlns:a16="http://schemas.microsoft.com/office/drawing/2014/main" val="3734794957"/>
                    </a:ext>
                  </a:extLst>
                </a:gridCol>
              </a:tblGrid>
              <a:tr h="352343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2006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(National Bureau of Statistics)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2019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(National Bureau of Statistics)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2022 </a:t>
                      </a:r>
                      <a:r>
                        <a:rPr lang="en-US" sz="1600" b="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Estimate (World Bank)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838289"/>
                  </a:ext>
                </a:extLst>
              </a:tr>
              <a:tr h="20398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Population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140,431,790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201,135,262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rgbClr val="002060"/>
                          </a:solidFill>
                          <a:latin typeface="+mj-lt"/>
                          <a:ea typeface="+mj-ea"/>
                          <a:cs typeface="+mj-cs"/>
                        </a:rPr>
                        <a:t>218,541,212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1148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B1DC0C0-4C8F-4E9B-BEA3-8943CD56680F}"/>
              </a:ext>
            </a:extLst>
          </p:cNvPr>
          <p:cNvSpPr/>
          <p:nvPr/>
        </p:nvSpPr>
        <p:spPr>
          <a:xfrm>
            <a:off x="0" y="5207813"/>
            <a:ext cx="47075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Credit/Sources</a:t>
            </a:r>
            <a:r>
              <a:rPr lang="en-US" sz="1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National Bureau of Statistics(2024).</a:t>
            </a:r>
            <a:r>
              <a:rPr lang="en-US" sz="1000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Nigeria Total Population. </a:t>
            </a:r>
            <a:r>
              <a:rPr lang="en-US" sz="1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Available</a:t>
            </a:r>
            <a:r>
              <a:rPr lang="en-US" sz="1000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1000" dirty="0">
                <a:hlinkClick r:id="rId3"/>
              </a:rPr>
              <a:t>https://nigeria.opendataforafrica.org/bapijf/total-population</a:t>
            </a:r>
            <a:r>
              <a:rPr lang="en-US" sz="1000" dirty="0"/>
              <a:t>. Accessed: May 3, 2024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World Bank(2024): </a:t>
            </a:r>
            <a:r>
              <a:rPr lang="en-US" sz="1000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Population, total </a:t>
            </a:r>
            <a:r>
              <a:rPr lang="en-US" sz="1000" i="1" dirty="0">
                <a:solidFill>
                  <a:srgbClr val="002060"/>
                </a:solidFill>
                <a:latin typeface="+mj-lt"/>
                <a:ea typeface="+mj-ea"/>
                <a:cs typeface="+mj-cs"/>
                <a:hlinkClick r:id="rId4"/>
              </a:rPr>
              <a:t>–</a:t>
            </a:r>
            <a:r>
              <a:rPr lang="en-US" sz="1000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Nigeria</a:t>
            </a:r>
            <a:r>
              <a:rPr lang="en-US" sz="1000" b="1" i="1" dirty="0">
                <a:solidFill>
                  <a:schemeClr val="tx1"/>
                </a:solidFill>
              </a:rPr>
              <a:t>. </a:t>
            </a:r>
            <a:r>
              <a:rPr lang="en-US" sz="1000" dirty="0"/>
              <a:t>Available</a:t>
            </a:r>
            <a:r>
              <a:rPr lang="en-US" sz="1000" b="1" i="1" dirty="0">
                <a:solidFill>
                  <a:schemeClr val="tx1"/>
                </a:solidFill>
              </a:rPr>
              <a:t> </a:t>
            </a:r>
            <a:r>
              <a:rPr lang="en-US" sz="1000" dirty="0">
                <a:hlinkClick r:id="rId4"/>
              </a:rPr>
              <a:t>https://data.worldbank.org/indicator/SP.POP.TOTL?end=2022&amp;locations=NG&amp;name_desc=true&amp;start=2022&amp;view=map</a:t>
            </a:r>
            <a:r>
              <a:rPr lang="en-US" sz="1000" dirty="0"/>
              <a:t>. Accessed: May 5, 2024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/>
              <a:t>NACA (2024): </a:t>
            </a:r>
            <a:r>
              <a:rPr lang="en-US" sz="1000" i="1" dirty="0"/>
              <a:t>Nigeria Prevalence Rat</a:t>
            </a:r>
            <a:r>
              <a:rPr lang="en-US" sz="1000" dirty="0"/>
              <a:t>e. Available:  </a:t>
            </a:r>
            <a:r>
              <a:rPr lang="en-US" sz="1000" dirty="0">
                <a:hlinkClick r:id="rId5"/>
              </a:rPr>
              <a:t>https://naca.gov.ng/nigeria-prevalence-rate/</a:t>
            </a:r>
            <a:r>
              <a:rPr lang="en-US" sz="1000" dirty="0"/>
              <a:t> Accessed: May 11, 2024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7C2F2-E60A-47B8-9687-1384075422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03" t="12321" r="21094" b="841"/>
          <a:stretch/>
        </p:blipFill>
        <p:spPr>
          <a:xfrm>
            <a:off x="214313" y="2403221"/>
            <a:ext cx="3748087" cy="27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Evolution of Testing Strategy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93147EB-53B4-4F12-99BF-B3C6A05F2F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701584"/>
              </p:ext>
            </p:extLst>
          </p:nvPr>
        </p:nvGraphicFramePr>
        <p:xfrm>
          <a:off x="4362450" y="1059725"/>
          <a:ext cx="7743825" cy="530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70CFBFF-DA40-43CE-B330-A1B13DB1412C}"/>
              </a:ext>
            </a:extLst>
          </p:cNvPr>
          <p:cNvSpPr/>
          <p:nvPr/>
        </p:nvSpPr>
        <p:spPr>
          <a:xfrm>
            <a:off x="85725" y="1579005"/>
            <a:ext cx="4538662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The choice is based on: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Objective of the testing.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Sensitivity &amp; Specificity.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Prevalence in the population to be tested.</a:t>
            </a:r>
          </a:p>
        </p:txBody>
      </p:sp>
    </p:spTree>
    <p:extLst>
      <p:ext uri="{BB962C8B-B14F-4D97-AF65-F5344CB8AC3E}">
        <p14:creationId xmlns:p14="http://schemas.microsoft.com/office/powerpoint/2010/main" val="3796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33363" y="409575"/>
            <a:ext cx="11019580" cy="640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The Journey to a National Algorithm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3056967-285D-4A75-9B40-B9B8A2AB8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564668"/>
              </p:ext>
            </p:extLst>
          </p:nvPr>
        </p:nvGraphicFramePr>
        <p:xfrm>
          <a:off x="400050" y="1743075"/>
          <a:ext cx="11391900" cy="481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11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National Algorithm Evaluation and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BDB38-C1A4-49F4-B9D8-7AF756C2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086" y="4080826"/>
            <a:ext cx="2228914" cy="2858294"/>
          </a:xfrm>
          <a:prstGeom prst="rect">
            <a:avLst/>
          </a:prstGeom>
        </p:spPr>
      </p:pic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995FC7D0-4481-45D9-9091-4A61888AB5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437522"/>
              </p:ext>
            </p:extLst>
          </p:nvPr>
        </p:nvGraphicFramePr>
        <p:xfrm>
          <a:off x="-704850" y="165735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17E9DD4-3F39-4039-8FE5-D07586B5DC86}"/>
              </a:ext>
            </a:extLst>
          </p:cNvPr>
          <p:cNvSpPr/>
          <p:nvPr/>
        </p:nvSpPr>
        <p:spPr>
          <a:xfrm>
            <a:off x="0" y="5423912"/>
            <a:ext cx="49771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alibri" panose="020F0502020204030204"/>
              </a:rPr>
              <a:t>FMoH</a:t>
            </a:r>
            <a:r>
              <a:rPr lang="en-US" sz="1400" dirty="0">
                <a:solidFill>
                  <a:srgbClr val="002060"/>
                </a:solidFill>
                <a:latin typeface="Calibri" panose="020F0502020204030204"/>
              </a:rPr>
              <a:t> – Federal Ministry of Health, Nigeria.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alibri" panose="020F0502020204030204"/>
              </a:rPr>
              <a:t>NASCP</a:t>
            </a:r>
            <a:r>
              <a:rPr lang="en-US" sz="1400" dirty="0">
                <a:solidFill>
                  <a:srgbClr val="002060"/>
                </a:solidFill>
                <a:latin typeface="Calibri" panose="020F0502020204030204"/>
              </a:rPr>
              <a:t> – National HIV/AIDS, Viral Hepatitis and STIs Control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alibri" panose="020F0502020204030204"/>
              </a:rPr>
              <a:t>NHLTT</a:t>
            </a:r>
            <a:r>
              <a:rPr lang="en-US" sz="1400" dirty="0">
                <a:solidFill>
                  <a:srgbClr val="002060"/>
                </a:solidFill>
                <a:latin typeface="Calibri" panose="020F0502020204030204"/>
              </a:rPr>
              <a:t> – National HIV Laboratory Task Team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alibri" panose="020F0502020204030204"/>
              </a:rPr>
              <a:t>NALQA</a:t>
            </a:r>
            <a:r>
              <a:rPr lang="en-US" sz="1400" dirty="0">
                <a:solidFill>
                  <a:srgbClr val="002060"/>
                </a:solidFill>
                <a:latin typeface="Calibri" panose="020F0502020204030204"/>
              </a:rPr>
              <a:t>T – National Laboratory Quality Assurance Team</a:t>
            </a:r>
          </a:p>
        </p:txBody>
      </p:sp>
    </p:spTree>
    <p:extLst>
      <p:ext uri="{BB962C8B-B14F-4D97-AF65-F5344CB8AC3E}">
        <p14:creationId xmlns:p14="http://schemas.microsoft.com/office/powerpoint/2010/main" val="24488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0" y="542925"/>
            <a:ext cx="11482387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Kit Evaluation and Selection Criteria For National Algorithm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DC8DEF-8570-4BAF-8D1F-153212E76A0F}"/>
              </a:ext>
            </a:extLst>
          </p:cNvPr>
          <p:cNvSpPr/>
          <p:nvPr/>
        </p:nvSpPr>
        <p:spPr>
          <a:xfrm>
            <a:off x="0" y="1504950"/>
            <a:ext cx="7620000" cy="48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70" dirty="0">
                <a:solidFill>
                  <a:srgbClr val="002060"/>
                </a:solidFill>
                <a:latin typeface="Arial"/>
              </a:rPr>
              <a:t>Evaluations protocol secured with </a:t>
            </a:r>
            <a:r>
              <a:rPr lang="en-US" sz="2370" dirty="0">
                <a:solidFill>
                  <a:srgbClr val="002060"/>
                </a:solidFill>
              </a:rPr>
              <a:t>National Health Research Ethics Committee (</a:t>
            </a:r>
            <a:r>
              <a:rPr lang="en-US" sz="2370" b="1" dirty="0">
                <a:solidFill>
                  <a:srgbClr val="002060"/>
                </a:solidFill>
              </a:rPr>
              <a:t>NHREC</a:t>
            </a:r>
            <a:r>
              <a:rPr lang="en-US" sz="2370" dirty="0">
                <a:solidFill>
                  <a:srgbClr val="002060"/>
                </a:solidFill>
              </a:rPr>
              <a:t>) approval.</a:t>
            </a:r>
            <a:endParaRPr lang="en-US" sz="2370" dirty="0">
              <a:solidFill>
                <a:srgbClr val="002060"/>
              </a:solidFill>
              <a:latin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70" dirty="0">
                <a:solidFill>
                  <a:srgbClr val="002060"/>
                </a:solidFill>
                <a:latin typeface="Arial"/>
              </a:rPr>
              <a:t>RTKs evaluated meets WHO </a:t>
            </a:r>
            <a:r>
              <a:rPr lang="en-US" sz="2370" dirty="0">
                <a:solidFill>
                  <a:srgbClr val="002060"/>
                </a:solidFill>
              </a:rPr>
              <a:t>recommendations sensitivity </a:t>
            </a:r>
            <a:r>
              <a:rPr lang="en-US" sz="2370" dirty="0">
                <a:solidFill>
                  <a:srgbClr val="002060"/>
                </a:solidFill>
                <a:latin typeface="Arial"/>
              </a:rPr>
              <a:t>(</a:t>
            </a:r>
            <a:r>
              <a:rPr lang="en-US" sz="2370" dirty="0">
                <a:solidFill>
                  <a:srgbClr val="002060"/>
                </a:solidFill>
              </a:rPr>
              <a:t>≥ </a:t>
            </a:r>
            <a:r>
              <a:rPr lang="en-US" sz="2370" dirty="0">
                <a:solidFill>
                  <a:srgbClr val="002060"/>
                </a:solidFill>
                <a:latin typeface="Arial"/>
              </a:rPr>
              <a:t>99%) and specificity</a:t>
            </a:r>
            <a:r>
              <a:rPr lang="en-US" sz="2370" dirty="0">
                <a:solidFill>
                  <a:srgbClr val="002060"/>
                </a:solidFill>
              </a:rPr>
              <a:t> (≥98</a:t>
            </a:r>
            <a:r>
              <a:rPr lang="en-US" sz="2370" dirty="0">
                <a:solidFill>
                  <a:srgbClr val="002060"/>
                </a:solidFill>
                <a:latin typeface="Arial"/>
              </a:rPr>
              <a:t>%).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70" dirty="0">
                <a:solidFill>
                  <a:srgbClr val="002060"/>
                </a:solidFill>
                <a:latin typeface="Arial"/>
              </a:rPr>
              <a:t>RTKs with: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  <a:latin typeface="Arial"/>
              </a:rPr>
              <a:t>Highest sensitivity are placed for use as first line.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</a:rPr>
              <a:t>Highest</a:t>
            </a:r>
            <a:r>
              <a:rPr lang="en-US" sz="2300" dirty="0">
                <a:solidFill>
                  <a:srgbClr val="002060"/>
                </a:solidFill>
                <a:latin typeface="Arial"/>
              </a:rPr>
              <a:t> specificity are placed for use as second line.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300" dirty="0">
                <a:solidFill>
                  <a:srgbClr val="002060"/>
                </a:solidFill>
              </a:rPr>
              <a:t>Highest</a:t>
            </a:r>
            <a:r>
              <a:rPr lang="en-US" sz="2300" dirty="0">
                <a:solidFill>
                  <a:srgbClr val="002060"/>
                </a:solidFill>
                <a:latin typeface="Arial"/>
              </a:rPr>
              <a:t> accuracy are placed for use as tie breaker.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C9028-48D7-4A36-98AB-4366F1E66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124076"/>
            <a:ext cx="5019675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National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6CA22-D187-4DF1-96F6-69EDD7DE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794" y="1629072"/>
            <a:ext cx="3499477" cy="4785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9813D5-896E-42DD-AEBA-A5D076217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06" t="13465" r="21875" b="2623"/>
          <a:stretch/>
        </p:blipFill>
        <p:spPr>
          <a:xfrm>
            <a:off x="8765469" y="1629072"/>
            <a:ext cx="2525574" cy="325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72076-348C-4EA4-A01F-4C70AFCFF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7" y="1650587"/>
            <a:ext cx="4345797" cy="5293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B3285-4BC5-4A0E-BA69-EBFE09E4D4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6" t="19967" r="64458" b="3553"/>
          <a:stretch/>
        </p:blipFill>
        <p:spPr>
          <a:xfrm>
            <a:off x="10115289" y="4099235"/>
            <a:ext cx="2076711" cy="26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169069" y="521864"/>
            <a:ext cx="11663362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Alternative Algorithm</a:t>
            </a:r>
          </a:p>
          <a:p>
            <a:pPr lvl="0">
              <a:defRPr/>
            </a:pPr>
            <a:endParaRPr lang="en-US" sz="3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3CAB1D-F49D-46A8-9E25-2D67E99E95BF}"/>
              </a:ext>
            </a:extLst>
          </p:cNvPr>
          <p:cNvSpPr/>
          <p:nvPr/>
        </p:nvSpPr>
        <p:spPr>
          <a:xfrm>
            <a:off x="157163" y="1459804"/>
            <a:ext cx="6034089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Nigerian Alternative algorithm is based on multiple RTKs options: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Increase RTKs options and choices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Reduce cost without reducing quality (market competition).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Increase access to HIV testing services.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Ensure continuity of Testing services when primary algorithm has issues.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9F4C7-70E3-430F-8375-8967F9AE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45" t="47624" r="29141" b="9605"/>
          <a:stretch/>
        </p:blipFill>
        <p:spPr>
          <a:xfrm>
            <a:off x="6191252" y="1574175"/>
            <a:ext cx="5412827" cy="51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/>
          <p:nvPr/>
        </p:nvSpPr>
        <p:spPr>
          <a:xfrm>
            <a:off x="157163" y="521864"/>
            <a:ext cx="11663362" cy="461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Kits Performance Monitoring</a:t>
            </a:r>
          </a:p>
          <a:p>
            <a:pPr lvl="0">
              <a:defRPr/>
            </a:pPr>
            <a:endParaRPr lang="en-US" sz="3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3CAB1D-F49D-46A8-9E25-2D67E99E95BF}"/>
              </a:ext>
            </a:extLst>
          </p:cNvPr>
          <p:cNvSpPr/>
          <p:nvPr/>
        </p:nvSpPr>
        <p:spPr>
          <a:xfrm>
            <a:off x="157162" y="1640778"/>
            <a:ext cx="7067523" cy="427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National Algorithm is reviewed every five (</a:t>
            </a:r>
            <a:r>
              <a:rPr lang="en-US" sz="2400" b="1" dirty="0">
                <a:solidFill>
                  <a:srgbClr val="002060"/>
                </a:solidFill>
              </a:rPr>
              <a:t>5</a:t>
            </a:r>
            <a:r>
              <a:rPr lang="en-US" sz="2400" dirty="0">
                <a:solidFill>
                  <a:srgbClr val="002060"/>
                </a:solidFill>
              </a:rPr>
              <a:t>) years.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Post Market Verification (</a:t>
            </a:r>
            <a:r>
              <a:rPr lang="en-US" sz="2400" b="1" dirty="0">
                <a:solidFill>
                  <a:srgbClr val="002060"/>
                </a:solidFill>
              </a:rPr>
              <a:t>PMV</a:t>
            </a:r>
            <a:r>
              <a:rPr lang="en-US" sz="2400" dirty="0">
                <a:solidFill>
                  <a:srgbClr val="002060"/>
                </a:solidFill>
              </a:rPr>
              <a:t>) across two (</a:t>
            </a:r>
            <a:r>
              <a:rPr lang="en-US" sz="2400" b="1" dirty="0">
                <a:solidFill>
                  <a:srgbClr val="002060"/>
                </a:solidFill>
              </a:rPr>
              <a:t>2</a:t>
            </a:r>
            <a:r>
              <a:rPr lang="en-US" sz="2400" dirty="0">
                <a:solidFill>
                  <a:srgbClr val="002060"/>
                </a:solidFill>
              </a:rPr>
              <a:t>) </a:t>
            </a:r>
            <a:r>
              <a:rPr lang="en-US" sz="2400" b="1" dirty="0">
                <a:solidFill>
                  <a:srgbClr val="002060"/>
                </a:solidFill>
              </a:rPr>
              <a:t>3,500-square metre </a:t>
            </a:r>
            <a:r>
              <a:rPr lang="en-US" sz="2400" dirty="0">
                <a:solidFill>
                  <a:srgbClr val="002060"/>
                </a:solidFill>
              </a:rPr>
              <a:t>warehouses (each):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Abuja Premier Medical Warehouse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</a:rPr>
              <a:t> Lagos Federal Medical Warehouse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Lot-to-lot Validation of RTKs at health facilities.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Weekly quality control at testing sites.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D3568-ECBE-4046-83EB-2DBB1853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685" y="1771668"/>
            <a:ext cx="4810152" cy="303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7_NASCP 3">
  <a:themeElements>
    <a:clrScheme name="2_TBOI Landscape 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BOI Landscape Dra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BOI Landscape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BOI Landscape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BOI Landscape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ASCP 3" id="{F1EC7D3D-61FA-4D0E-9473-0541A102B94B}" vid="{E2E6741C-BC8A-4B60-A487-6880FB49B80E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DCC2F8BC82B74494573D6D38B42B1F" ma:contentTypeVersion="15" ma:contentTypeDescription="Create a new document." ma:contentTypeScope="" ma:versionID="53b08bae88a4bf72d5e2df5c626e8002">
  <xsd:schema xmlns:xsd="http://www.w3.org/2001/XMLSchema" xmlns:xs="http://www.w3.org/2001/XMLSchema" xmlns:p="http://schemas.microsoft.com/office/2006/metadata/properties" xmlns:ns3="fa2d97bc-6e3f-4f43-9d28-f75ed9d8fbd4" xmlns:ns4="7c5c9db9-31c7-4ed8-b651-359aa70360b6" targetNamespace="http://schemas.microsoft.com/office/2006/metadata/properties" ma:root="true" ma:fieldsID="2354c9e1c94350e80651a18445d12a00" ns3:_="" ns4:_="">
    <xsd:import namespace="fa2d97bc-6e3f-4f43-9d28-f75ed9d8fbd4"/>
    <xsd:import namespace="7c5c9db9-31c7-4ed8-b651-359aa70360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d97bc-6e3f-4f43-9d28-f75ed9d8fb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c9db9-31c7-4ed8-b651-359aa70360b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2d97bc-6e3f-4f43-9d28-f75ed9d8fb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50C1E3-845E-4DF2-AD80-6AD0C998B2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2d97bc-6e3f-4f43-9d28-f75ed9d8fbd4"/>
    <ds:schemaRef ds:uri="7c5c9db9-31c7-4ed8-b651-359aa70360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766ECA-0C9C-471D-A305-67C3F7AD0625}">
  <ds:schemaRefs>
    <ds:schemaRef ds:uri="http://schemas.openxmlformats.org/package/2006/metadata/core-properties"/>
    <ds:schemaRef ds:uri="7c5c9db9-31c7-4ed8-b651-359aa70360b6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a2d97bc-6e3f-4f43-9d28-f75ed9d8fbd4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2D7C0B9-B40C-431C-8C49-4779A7DD9B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1007</Words>
  <Application>Microsoft Office PowerPoint</Application>
  <PresentationFormat>Widescreen</PresentationFormat>
  <Paragraphs>159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Poppins SemiBold</vt:lpstr>
      <vt:lpstr>Roboto</vt:lpstr>
      <vt:lpstr>Times New Roman</vt:lpstr>
      <vt:lpstr>Wingdings</vt:lpstr>
      <vt:lpstr>7_NASCP 3</vt:lpstr>
      <vt:lpstr>HIV Testing Strategy:  The Nigerian Experience - Expanding Access and Quality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Barnabas</dc:creator>
  <cp:lastModifiedBy>David Barnabas</cp:lastModifiedBy>
  <cp:revision>306</cp:revision>
  <dcterms:created xsi:type="dcterms:W3CDTF">2024-05-11T11:34:46Z</dcterms:created>
  <dcterms:modified xsi:type="dcterms:W3CDTF">2024-08-25T15:45:20Z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2024-05-14T05:19:10Z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7b635c9c-1aef-4fc8-9786-f68f7bb721aa</vt:lpwstr>
  </property>
  <property fmtid="{D5CDD505-2E9C-101B-9397-08002B2CF9AE}" pid="8" name="MSIP_Label_8af03ff0-41c5-4c41-b55e-fabb8fae94be_ContentBits">
    <vt:lpwstr>0</vt:lpwstr>
  </property>
  <property fmtid="{D5CDD505-2E9C-101B-9397-08002B2CF9AE}" pid="9" name="ContentTypeId">
    <vt:lpwstr>0x01010075DCC2F8BC82B74494573D6D38B42B1F</vt:lpwstr>
  </property>
</Properties>
</file>